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61" r:id="rId1"/>
  </p:sldMasterIdLst>
  <p:notesMasterIdLst>
    <p:notesMasterId r:id="rId43"/>
  </p:notesMasterIdLst>
  <p:sldIdLst>
    <p:sldId id="256" r:id="rId2"/>
    <p:sldId id="257" r:id="rId3"/>
    <p:sldId id="258" r:id="rId4"/>
    <p:sldId id="259" r:id="rId5"/>
    <p:sldId id="260" r:id="rId6"/>
    <p:sldId id="287" r:id="rId7"/>
    <p:sldId id="288" r:id="rId8"/>
    <p:sldId id="289" r:id="rId9"/>
    <p:sldId id="261" r:id="rId10"/>
    <p:sldId id="262" r:id="rId11"/>
    <p:sldId id="320" r:id="rId12"/>
    <p:sldId id="321" r:id="rId13"/>
    <p:sldId id="290" r:id="rId14"/>
    <p:sldId id="291" r:id="rId15"/>
    <p:sldId id="292" r:id="rId16"/>
    <p:sldId id="293" r:id="rId17"/>
    <p:sldId id="294" r:id="rId18"/>
    <p:sldId id="295" r:id="rId19"/>
    <p:sldId id="296" r:id="rId20"/>
    <p:sldId id="297" r:id="rId21"/>
    <p:sldId id="299" r:id="rId22"/>
    <p:sldId id="300" r:id="rId23"/>
    <p:sldId id="301" r:id="rId24"/>
    <p:sldId id="302" r:id="rId25"/>
    <p:sldId id="314" r:id="rId26"/>
    <p:sldId id="316" r:id="rId27"/>
    <p:sldId id="317" r:id="rId28"/>
    <p:sldId id="318" r:id="rId29"/>
    <p:sldId id="319" r:id="rId30"/>
    <p:sldId id="303" r:id="rId31"/>
    <p:sldId id="304" r:id="rId32"/>
    <p:sldId id="312" r:id="rId33"/>
    <p:sldId id="313" r:id="rId34"/>
    <p:sldId id="305" r:id="rId35"/>
    <p:sldId id="306" r:id="rId36"/>
    <p:sldId id="307" r:id="rId37"/>
    <p:sldId id="308" r:id="rId38"/>
    <p:sldId id="309" r:id="rId39"/>
    <p:sldId id="310" r:id="rId40"/>
    <p:sldId id="311" r:id="rId41"/>
    <p:sldId id="263" r:id="rId42"/>
  </p:sldIdLst>
  <p:sldSz cx="9144000" cy="5143500" type="screen16x9"/>
  <p:notesSz cx="6858000" cy="9144000"/>
  <p:embeddedFontLst>
    <p:embeddedFont>
      <p:font typeface="Calibri" panose="020F0502020204030204" pitchFamily="34" charset="0"/>
      <p:regular r:id="rId44"/>
      <p:bold r:id="rId45"/>
      <p:italic r:id="rId46"/>
      <p:boldItalic r:id="rId47"/>
    </p:embeddedFont>
    <p:embeddedFont>
      <p:font typeface="Karla" panose="020B0604020202020204" charset="0"/>
      <p:regular r:id="rId48"/>
      <p:bold r:id="rId49"/>
      <p:italic r:id="rId50"/>
      <p:boldItalic r:id="rId51"/>
    </p:embeddedFont>
    <p:embeddedFont>
      <p:font typeface="Montserrat" panose="020B0604020202020204" charset="0"/>
      <p:regular r:id="rId52"/>
      <p:bold r:id="rId53"/>
      <p:italic r:id="rId54"/>
      <p:boldItalic r:id="rId55"/>
    </p:embeddedFont>
    <p:embeddedFont>
      <p:font typeface="Product Sans" panose="020B0503030502040203" pitchFamily="34" charset="0"/>
      <p:regular r:id="rId5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2880" userDrawn="1">
          <p15:clr>
            <a:srgbClr val="A4A3A4"/>
          </p15:clr>
        </p15:guide>
        <p15:guide id="2" orient="horz" pos="162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FF"/>
    <a:srgbClr val="D60093"/>
    <a:srgbClr val="CC3300"/>
    <a:srgbClr val="FFFF00"/>
    <a:srgbClr val="33CC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C093DF0-7F6A-4EF1-9B89-EE8E38E0320A}">
  <a:tblStyle styleId="{BC093DF0-7F6A-4EF1-9B89-EE8E38E0320A}"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469" autoAdjust="0"/>
    <p:restoredTop sz="94660"/>
  </p:normalViewPr>
  <p:slideViewPr>
    <p:cSldViewPr snapToGrid="0">
      <p:cViewPr varScale="1">
        <p:scale>
          <a:sx n="108" d="100"/>
          <a:sy n="108" d="100"/>
        </p:scale>
        <p:origin x="739" y="82"/>
      </p:cViewPr>
      <p:guideLst>
        <p:guide pos="2880"/>
        <p:guide orient="horz" pos="162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4.fntdata"/><Relationship Id="rId50" Type="http://schemas.openxmlformats.org/officeDocument/2006/relationships/font" Target="fonts/font7.fntdata"/><Relationship Id="rId55" Type="http://schemas.openxmlformats.org/officeDocument/2006/relationships/font" Target="fonts/font1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3.fntdata"/><Relationship Id="rId59"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2.fntdata"/><Relationship Id="rId53" Type="http://schemas.openxmlformats.org/officeDocument/2006/relationships/font" Target="fonts/font10.fntdata"/><Relationship Id="rId58"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6.fntdata"/><Relationship Id="rId57"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fntdata"/><Relationship Id="rId52" Type="http://schemas.openxmlformats.org/officeDocument/2006/relationships/font" Target="fonts/font9.fntdata"/><Relationship Id="rId6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font" Target="fonts/font5.fntdata"/><Relationship Id="rId56" Type="http://schemas.openxmlformats.org/officeDocument/2006/relationships/font" Target="fonts/font13.fntdata"/><Relationship Id="rId8" Type="http://schemas.openxmlformats.org/officeDocument/2006/relationships/slide" Target="slides/slide7.xml"/><Relationship Id="rId51" Type="http://schemas.openxmlformats.org/officeDocument/2006/relationships/font" Target="fonts/font8.fntdata"/><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dirty="0"/>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Product Sans" panose="020B0503030502040203" pitchFamily="34" charset="0"/>
        <a:ea typeface="Product Sans" panose="020B0503030502040203" pitchFamily="34" charset="0"/>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 name="Google Shape;74;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14726720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631939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
          <p:cNvSpPr/>
          <p:nvPr/>
        </p:nvSpPr>
        <p:spPr>
          <a:xfrm>
            <a:off x="218925" y="-9675"/>
            <a:ext cx="5276875" cy="5167075"/>
          </a:xfrm>
          <a:custGeom>
            <a:avLst/>
            <a:gdLst/>
            <a:ahLst/>
            <a:cxnLst/>
            <a:rect l="l" t="t" r="r" b="b"/>
            <a:pathLst>
              <a:path w="211075" h="206683" extrusionOk="0">
                <a:moveTo>
                  <a:pt x="387" y="0"/>
                </a:moveTo>
                <a:lnTo>
                  <a:pt x="0" y="206683"/>
                </a:lnTo>
                <a:lnTo>
                  <a:pt x="211075" y="206545"/>
                </a:lnTo>
                <a:lnTo>
                  <a:pt x="155812" y="301"/>
                </a:lnTo>
                <a:close/>
              </a:path>
            </a:pathLst>
          </a:custGeom>
          <a:solidFill>
            <a:srgbClr val="000000">
              <a:alpha val="7310"/>
            </a:srgbClr>
          </a:solidFill>
          <a:ln>
            <a:noFill/>
          </a:ln>
        </p:spPr>
      </p:sp>
      <p:sp>
        <p:nvSpPr>
          <p:cNvPr id="11" name="Google Shape;11;p2"/>
          <p:cNvSpPr/>
          <p:nvPr/>
        </p:nvSpPr>
        <p:spPr>
          <a:xfrm>
            <a:off x="-9675" y="-9675"/>
            <a:ext cx="5276875" cy="5167075"/>
          </a:xfrm>
          <a:custGeom>
            <a:avLst/>
            <a:gdLst/>
            <a:ahLst/>
            <a:cxnLst/>
            <a:rect l="l" t="t" r="r" b="b"/>
            <a:pathLst>
              <a:path w="211075" h="206683" extrusionOk="0">
                <a:moveTo>
                  <a:pt x="387" y="0"/>
                </a:moveTo>
                <a:lnTo>
                  <a:pt x="0" y="206683"/>
                </a:lnTo>
                <a:lnTo>
                  <a:pt x="211075" y="206545"/>
                </a:lnTo>
                <a:lnTo>
                  <a:pt x="155812" y="301"/>
                </a:lnTo>
                <a:close/>
              </a:path>
            </a:pathLst>
          </a:custGeom>
          <a:solidFill>
            <a:srgbClr val="FFFFFF"/>
          </a:solidFill>
          <a:ln>
            <a:noFill/>
          </a:ln>
        </p:spPr>
      </p:sp>
      <p:sp>
        <p:nvSpPr>
          <p:cNvPr id="12" name="Google Shape;12;p2"/>
          <p:cNvSpPr txBox="1">
            <a:spLocks noGrp="1"/>
          </p:cNvSpPr>
          <p:nvPr>
            <p:ph type="ctrTitle"/>
          </p:nvPr>
        </p:nvSpPr>
        <p:spPr>
          <a:xfrm>
            <a:off x="648300" y="3175950"/>
            <a:ext cx="3530700" cy="1182000"/>
          </a:xfrm>
          <a:prstGeom prst="rect">
            <a:avLst/>
          </a:prstGeom>
        </p:spPr>
        <p:txBody>
          <a:bodyPr spcFirstLastPara="1" wrap="square" lIns="91425" tIns="91425" rIns="91425" bIns="91425" anchor="b" anchorCtr="0">
            <a:no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a:r>
              <a:rPr lang="en-US"/>
              <a:t>Click to edit Master title style</a:t>
            </a:r>
            <a:endParaRPr/>
          </a:p>
        </p:txBody>
      </p:sp>
    </p:spTree>
    <p:extLst>
      <p:ext uri="{BB962C8B-B14F-4D97-AF65-F5344CB8AC3E}">
        <p14:creationId xmlns:p14="http://schemas.microsoft.com/office/powerpoint/2010/main" val="39554961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61"/>
        <p:cNvGrpSpPr/>
        <p:nvPr/>
      </p:nvGrpSpPr>
      <p:grpSpPr>
        <a:xfrm>
          <a:off x="0" y="0"/>
          <a:ext cx="0" cy="0"/>
          <a:chOff x="0" y="0"/>
          <a:chExt cx="0" cy="0"/>
        </a:xfrm>
      </p:grpSpPr>
      <p:sp>
        <p:nvSpPr>
          <p:cNvPr id="62" name="Google Shape;62;p11"/>
          <p:cNvSpPr/>
          <p:nvPr/>
        </p:nvSpPr>
        <p:spPr>
          <a:xfrm>
            <a:off x="228600" y="-10437"/>
            <a:ext cx="8229315" cy="5164387"/>
          </a:xfrm>
          <a:custGeom>
            <a:avLst/>
            <a:gdLst/>
            <a:ahLst/>
            <a:cxnLst/>
            <a:rect l="l" t="t" r="r" b="b"/>
            <a:pathLst>
              <a:path w="328450" h="206122" extrusionOk="0">
                <a:moveTo>
                  <a:pt x="0" y="0"/>
                </a:moveTo>
                <a:lnTo>
                  <a:pt x="0" y="206122"/>
                </a:lnTo>
                <a:lnTo>
                  <a:pt x="328450" y="206122"/>
                </a:lnTo>
                <a:lnTo>
                  <a:pt x="273309" y="331"/>
                </a:lnTo>
                <a:close/>
              </a:path>
            </a:pathLst>
          </a:custGeom>
          <a:solidFill>
            <a:srgbClr val="000000">
              <a:alpha val="7310"/>
            </a:srgbClr>
          </a:solidFill>
          <a:ln>
            <a:noFill/>
          </a:ln>
        </p:spPr>
      </p:sp>
      <p:sp>
        <p:nvSpPr>
          <p:cNvPr id="63" name="Google Shape;63;p11"/>
          <p:cNvSpPr/>
          <p:nvPr/>
        </p:nvSpPr>
        <p:spPr>
          <a:xfrm>
            <a:off x="0" y="-10437"/>
            <a:ext cx="8229315" cy="5164387"/>
          </a:xfrm>
          <a:custGeom>
            <a:avLst/>
            <a:gdLst/>
            <a:ahLst/>
            <a:cxnLst/>
            <a:rect l="l" t="t" r="r" b="b"/>
            <a:pathLst>
              <a:path w="328450" h="206122" extrusionOk="0">
                <a:moveTo>
                  <a:pt x="0" y="0"/>
                </a:moveTo>
                <a:lnTo>
                  <a:pt x="0" y="206122"/>
                </a:lnTo>
                <a:lnTo>
                  <a:pt x="328450" y="206122"/>
                </a:lnTo>
                <a:lnTo>
                  <a:pt x="273309" y="331"/>
                </a:lnTo>
                <a:close/>
              </a:path>
            </a:pathLst>
          </a:custGeom>
          <a:solidFill>
            <a:srgbClr val="FFFFFF"/>
          </a:solidFill>
          <a:ln>
            <a:noFill/>
          </a:ln>
        </p:spPr>
      </p:sp>
      <p:sp>
        <p:nvSpPr>
          <p:cNvPr id="64" name="Google Shape;64;p11"/>
          <p:cNvSpPr txBox="1">
            <a:spLocks noGrp="1"/>
          </p:cNvSpPr>
          <p:nvPr>
            <p:ph type="body" idx="1"/>
          </p:nvPr>
        </p:nvSpPr>
        <p:spPr>
          <a:xfrm>
            <a:off x="841000" y="4025300"/>
            <a:ext cx="7845900" cy="519600"/>
          </a:xfrm>
          <a:prstGeom prst="rect">
            <a:avLst/>
          </a:prstGeom>
        </p:spPr>
        <p:txBody>
          <a:bodyPr spcFirstLastPara="1" wrap="square" lIns="91425" tIns="91425" rIns="91425" bIns="91425" anchor="b" anchorCtr="0">
            <a:noAutofit/>
          </a:bodyPr>
          <a:lstStyle>
            <a:lvl1pPr marL="457200" lvl="0" indent="-228600">
              <a:spcBef>
                <a:spcPts val="360"/>
              </a:spcBef>
              <a:spcAft>
                <a:spcPts val="0"/>
              </a:spcAft>
              <a:buSzPts val="2000"/>
              <a:buNone/>
              <a:defRPr/>
            </a:lvl1pPr>
          </a:lstStyle>
          <a:p>
            <a:pPr lvl="0"/>
            <a:r>
              <a:rPr lang="en-US"/>
              <a:t>Click to edit Master text styles</a:t>
            </a:r>
          </a:p>
        </p:txBody>
      </p:sp>
      <p:sp>
        <p:nvSpPr>
          <p:cNvPr id="65" name="Google Shape;65;p11"/>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extLst>
      <p:ext uri="{BB962C8B-B14F-4D97-AF65-F5344CB8AC3E}">
        <p14:creationId xmlns:p14="http://schemas.microsoft.com/office/powerpoint/2010/main" val="3919643380"/>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6"/>
        <p:cNvGrpSpPr/>
        <p:nvPr/>
      </p:nvGrpSpPr>
      <p:grpSpPr>
        <a:xfrm>
          <a:off x="0" y="0"/>
          <a:ext cx="0" cy="0"/>
          <a:chOff x="0" y="0"/>
          <a:chExt cx="0" cy="0"/>
        </a:xfrm>
      </p:grpSpPr>
      <p:sp>
        <p:nvSpPr>
          <p:cNvPr id="67" name="Google Shape;67;p12"/>
          <p:cNvSpPr/>
          <p:nvPr/>
        </p:nvSpPr>
        <p:spPr>
          <a:xfrm>
            <a:off x="228600" y="-10437"/>
            <a:ext cx="8229315" cy="5164387"/>
          </a:xfrm>
          <a:custGeom>
            <a:avLst/>
            <a:gdLst/>
            <a:ahLst/>
            <a:cxnLst/>
            <a:rect l="l" t="t" r="r" b="b"/>
            <a:pathLst>
              <a:path w="328450" h="206122" extrusionOk="0">
                <a:moveTo>
                  <a:pt x="0" y="0"/>
                </a:moveTo>
                <a:lnTo>
                  <a:pt x="0" y="206122"/>
                </a:lnTo>
                <a:lnTo>
                  <a:pt x="328450" y="206122"/>
                </a:lnTo>
                <a:lnTo>
                  <a:pt x="273309" y="331"/>
                </a:lnTo>
                <a:close/>
              </a:path>
            </a:pathLst>
          </a:custGeom>
          <a:solidFill>
            <a:srgbClr val="000000">
              <a:alpha val="7310"/>
            </a:srgbClr>
          </a:solidFill>
          <a:ln>
            <a:noFill/>
          </a:ln>
        </p:spPr>
      </p:sp>
      <p:sp>
        <p:nvSpPr>
          <p:cNvPr id="68" name="Google Shape;68;p12"/>
          <p:cNvSpPr/>
          <p:nvPr/>
        </p:nvSpPr>
        <p:spPr>
          <a:xfrm>
            <a:off x="0" y="-10437"/>
            <a:ext cx="8229315" cy="5164387"/>
          </a:xfrm>
          <a:custGeom>
            <a:avLst/>
            <a:gdLst/>
            <a:ahLst/>
            <a:cxnLst/>
            <a:rect l="l" t="t" r="r" b="b"/>
            <a:pathLst>
              <a:path w="328450" h="206122" extrusionOk="0">
                <a:moveTo>
                  <a:pt x="0" y="0"/>
                </a:moveTo>
                <a:lnTo>
                  <a:pt x="0" y="206122"/>
                </a:lnTo>
                <a:lnTo>
                  <a:pt x="328450" y="206122"/>
                </a:lnTo>
                <a:lnTo>
                  <a:pt x="273309" y="331"/>
                </a:lnTo>
                <a:close/>
              </a:path>
            </a:pathLst>
          </a:custGeom>
          <a:solidFill>
            <a:srgbClr val="FFFFFF"/>
          </a:solidFill>
          <a:ln>
            <a:noFill/>
          </a:ln>
        </p:spPr>
      </p:sp>
      <p:sp>
        <p:nvSpPr>
          <p:cNvPr id="69" name="Google Shape;69;p12"/>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8947666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Empty">
  <p:cSld name="Empty">
    <p:spTree>
      <p:nvGrpSpPr>
        <p:cNvPr id="1" name="Shape 70"/>
        <p:cNvGrpSpPr/>
        <p:nvPr/>
      </p:nvGrpSpPr>
      <p:grpSpPr>
        <a:xfrm>
          <a:off x="0" y="0"/>
          <a:ext cx="0" cy="0"/>
          <a:chOff x="0" y="0"/>
          <a:chExt cx="0" cy="0"/>
        </a:xfrm>
      </p:grpSpPr>
      <p:sp>
        <p:nvSpPr>
          <p:cNvPr id="71" name="Google Shape;71;p13"/>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extLst>
      <p:ext uri="{BB962C8B-B14F-4D97-AF65-F5344CB8AC3E}">
        <p14:creationId xmlns:p14="http://schemas.microsoft.com/office/powerpoint/2010/main" val="3066854481"/>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Subtitle">
    <p:spTree>
      <p:nvGrpSpPr>
        <p:cNvPr id="1" name="Shape 13"/>
        <p:cNvGrpSpPr/>
        <p:nvPr/>
      </p:nvGrpSpPr>
      <p:grpSpPr>
        <a:xfrm>
          <a:off x="0" y="0"/>
          <a:ext cx="0" cy="0"/>
          <a:chOff x="0" y="0"/>
          <a:chExt cx="0" cy="0"/>
        </a:xfrm>
      </p:grpSpPr>
      <p:sp>
        <p:nvSpPr>
          <p:cNvPr id="14" name="Google Shape;14;p3"/>
          <p:cNvSpPr/>
          <p:nvPr/>
        </p:nvSpPr>
        <p:spPr>
          <a:xfrm>
            <a:off x="218925" y="-9675"/>
            <a:ext cx="5276875" cy="5167075"/>
          </a:xfrm>
          <a:custGeom>
            <a:avLst/>
            <a:gdLst/>
            <a:ahLst/>
            <a:cxnLst/>
            <a:rect l="l" t="t" r="r" b="b"/>
            <a:pathLst>
              <a:path w="211075" h="206683" extrusionOk="0">
                <a:moveTo>
                  <a:pt x="387" y="0"/>
                </a:moveTo>
                <a:lnTo>
                  <a:pt x="0" y="206683"/>
                </a:lnTo>
                <a:lnTo>
                  <a:pt x="211075" y="206545"/>
                </a:lnTo>
                <a:lnTo>
                  <a:pt x="155812" y="301"/>
                </a:lnTo>
                <a:close/>
              </a:path>
            </a:pathLst>
          </a:custGeom>
          <a:solidFill>
            <a:srgbClr val="000000">
              <a:alpha val="7310"/>
            </a:srgbClr>
          </a:solidFill>
          <a:ln>
            <a:noFill/>
          </a:ln>
        </p:spPr>
      </p:sp>
      <p:sp>
        <p:nvSpPr>
          <p:cNvPr id="15" name="Google Shape;15;p3"/>
          <p:cNvSpPr/>
          <p:nvPr/>
        </p:nvSpPr>
        <p:spPr>
          <a:xfrm>
            <a:off x="-9675" y="-9675"/>
            <a:ext cx="5276875" cy="5167075"/>
          </a:xfrm>
          <a:custGeom>
            <a:avLst/>
            <a:gdLst/>
            <a:ahLst/>
            <a:cxnLst/>
            <a:rect l="l" t="t" r="r" b="b"/>
            <a:pathLst>
              <a:path w="211075" h="206683" extrusionOk="0">
                <a:moveTo>
                  <a:pt x="387" y="0"/>
                </a:moveTo>
                <a:lnTo>
                  <a:pt x="0" y="206683"/>
                </a:lnTo>
                <a:lnTo>
                  <a:pt x="211075" y="206545"/>
                </a:lnTo>
                <a:lnTo>
                  <a:pt x="155812" y="301"/>
                </a:lnTo>
                <a:close/>
              </a:path>
            </a:pathLst>
          </a:custGeom>
          <a:solidFill>
            <a:srgbClr val="FFFFFF"/>
          </a:solidFill>
          <a:ln>
            <a:noFill/>
          </a:ln>
        </p:spPr>
      </p:sp>
      <p:sp>
        <p:nvSpPr>
          <p:cNvPr id="16" name="Google Shape;16;p3"/>
          <p:cNvSpPr txBox="1">
            <a:spLocks noGrp="1"/>
          </p:cNvSpPr>
          <p:nvPr>
            <p:ph type="ctrTitle"/>
          </p:nvPr>
        </p:nvSpPr>
        <p:spPr>
          <a:xfrm>
            <a:off x="648300" y="1354750"/>
            <a:ext cx="3522300" cy="29898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rPr lang="en-US"/>
              <a:t>Click to edit Master title style</a:t>
            </a:r>
            <a:endParaRPr/>
          </a:p>
        </p:txBody>
      </p:sp>
      <p:sp>
        <p:nvSpPr>
          <p:cNvPr id="17" name="Google Shape;17;p3"/>
          <p:cNvSpPr txBox="1">
            <a:spLocks noGrp="1"/>
          </p:cNvSpPr>
          <p:nvPr>
            <p:ph type="subTitle" idx="1"/>
          </p:nvPr>
        </p:nvSpPr>
        <p:spPr>
          <a:xfrm>
            <a:off x="6724950" y="3265700"/>
            <a:ext cx="1906200" cy="10317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lt1"/>
              </a:buClr>
              <a:buSzPts val="1800"/>
              <a:buNone/>
              <a:defRPr sz="1800">
                <a:solidFill>
                  <a:schemeClr val="lt1"/>
                </a:solidFill>
              </a:defRPr>
            </a:lvl1pPr>
            <a:lvl2pPr lvl="1" algn="r" rtl="0">
              <a:spcBef>
                <a:spcPts val="0"/>
              </a:spcBef>
              <a:spcAft>
                <a:spcPts val="0"/>
              </a:spcAft>
              <a:buClr>
                <a:schemeClr val="lt1"/>
              </a:buClr>
              <a:buSzPts val="1800"/>
              <a:buNone/>
              <a:defRPr sz="1800">
                <a:solidFill>
                  <a:schemeClr val="lt1"/>
                </a:solidFill>
              </a:defRPr>
            </a:lvl2pPr>
            <a:lvl3pPr lvl="2" algn="r" rtl="0">
              <a:spcBef>
                <a:spcPts val="0"/>
              </a:spcBef>
              <a:spcAft>
                <a:spcPts val="0"/>
              </a:spcAft>
              <a:buClr>
                <a:schemeClr val="lt1"/>
              </a:buClr>
              <a:buSzPts val="1800"/>
              <a:buNone/>
              <a:defRPr sz="1800">
                <a:solidFill>
                  <a:schemeClr val="lt1"/>
                </a:solidFill>
              </a:defRPr>
            </a:lvl3pPr>
            <a:lvl4pPr lvl="3" algn="r" rtl="0">
              <a:spcBef>
                <a:spcPts val="0"/>
              </a:spcBef>
              <a:spcAft>
                <a:spcPts val="0"/>
              </a:spcAft>
              <a:buClr>
                <a:schemeClr val="lt1"/>
              </a:buClr>
              <a:buSzPts val="1800"/>
              <a:buNone/>
              <a:defRPr sz="1800">
                <a:solidFill>
                  <a:schemeClr val="lt1"/>
                </a:solidFill>
              </a:defRPr>
            </a:lvl4pPr>
            <a:lvl5pPr lvl="4" algn="r" rtl="0">
              <a:spcBef>
                <a:spcPts val="0"/>
              </a:spcBef>
              <a:spcAft>
                <a:spcPts val="0"/>
              </a:spcAft>
              <a:buClr>
                <a:schemeClr val="lt1"/>
              </a:buClr>
              <a:buSzPts val="1800"/>
              <a:buNone/>
              <a:defRPr sz="1800">
                <a:solidFill>
                  <a:schemeClr val="lt1"/>
                </a:solidFill>
              </a:defRPr>
            </a:lvl5pPr>
            <a:lvl6pPr lvl="5" algn="r" rtl="0">
              <a:spcBef>
                <a:spcPts val="0"/>
              </a:spcBef>
              <a:spcAft>
                <a:spcPts val="0"/>
              </a:spcAft>
              <a:buClr>
                <a:schemeClr val="lt1"/>
              </a:buClr>
              <a:buSzPts val="1800"/>
              <a:buNone/>
              <a:defRPr sz="1800">
                <a:solidFill>
                  <a:schemeClr val="lt1"/>
                </a:solidFill>
              </a:defRPr>
            </a:lvl6pPr>
            <a:lvl7pPr lvl="6" algn="r" rtl="0">
              <a:spcBef>
                <a:spcPts val="0"/>
              </a:spcBef>
              <a:spcAft>
                <a:spcPts val="0"/>
              </a:spcAft>
              <a:buClr>
                <a:schemeClr val="lt1"/>
              </a:buClr>
              <a:buSzPts val="1800"/>
              <a:buNone/>
              <a:defRPr sz="1800">
                <a:solidFill>
                  <a:schemeClr val="lt1"/>
                </a:solidFill>
              </a:defRPr>
            </a:lvl7pPr>
            <a:lvl8pPr lvl="7" algn="r" rtl="0">
              <a:spcBef>
                <a:spcPts val="0"/>
              </a:spcBef>
              <a:spcAft>
                <a:spcPts val="0"/>
              </a:spcAft>
              <a:buClr>
                <a:schemeClr val="lt1"/>
              </a:buClr>
              <a:buSzPts val="1800"/>
              <a:buNone/>
              <a:defRPr sz="1800">
                <a:solidFill>
                  <a:schemeClr val="lt1"/>
                </a:solidFill>
              </a:defRPr>
            </a:lvl8pPr>
            <a:lvl9pPr lvl="8" algn="r" rtl="0">
              <a:spcBef>
                <a:spcPts val="0"/>
              </a:spcBef>
              <a:spcAft>
                <a:spcPts val="0"/>
              </a:spcAft>
              <a:buClr>
                <a:schemeClr val="lt1"/>
              </a:buClr>
              <a:buSzPts val="1800"/>
              <a:buNone/>
              <a:defRPr sz="1800">
                <a:solidFill>
                  <a:schemeClr val="lt1"/>
                </a:solidFill>
              </a:defRPr>
            </a:lvl9pPr>
          </a:lstStyle>
          <a:p>
            <a:r>
              <a:rPr lang="en-US"/>
              <a:t>Click to edit Master subtitle style</a:t>
            </a:r>
            <a:endParaRPr/>
          </a:p>
        </p:txBody>
      </p:sp>
    </p:spTree>
    <p:extLst>
      <p:ext uri="{BB962C8B-B14F-4D97-AF65-F5344CB8AC3E}">
        <p14:creationId xmlns:p14="http://schemas.microsoft.com/office/powerpoint/2010/main" val="4004187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1 column + image">
  <p:cSld name="Title + 1 column + image">
    <p:spTree>
      <p:nvGrpSpPr>
        <p:cNvPr id="1" name="Shape 18"/>
        <p:cNvGrpSpPr/>
        <p:nvPr/>
      </p:nvGrpSpPr>
      <p:grpSpPr>
        <a:xfrm>
          <a:off x="0" y="0"/>
          <a:ext cx="0" cy="0"/>
          <a:chOff x="0" y="0"/>
          <a:chExt cx="0" cy="0"/>
        </a:xfrm>
      </p:grpSpPr>
      <p:sp>
        <p:nvSpPr>
          <p:cNvPr id="19" name="Google Shape;19;p4"/>
          <p:cNvSpPr/>
          <p:nvPr/>
        </p:nvSpPr>
        <p:spPr>
          <a:xfrm>
            <a:off x="218925" y="-9675"/>
            <a:ext cx="5276875" cy="5167075"/>
          </a:xfrm>
          <a:custGeom>
            <a:avLst/>
            <a:gdLst/>
            <a:ahLst/>
            <a:cxnLst/>
            <a:rect l="l" t="t" r="r" b="b"/>
            <a:pathLst>
              <a:path w="211075" h="206683" extrusionOk="0">
                <a:moveTo>
                  <a:pt x="387" y="0"/>
                </a:moveTo>
                <a:lnTo>
                  <a:pt x="0" y="206683"/>
                </a:lnTo>
                <a:lnTo>
                  <a:pt x="211075" y="206545"/>
                </a:lnTo>
                <a:lnTo>
                  <a:pt x="155812" y="301"/>
                </a:lnTo>
                <a:close/>
              </a:path>
            </a:pathLst>
          </a:custGeom>
          <a:solidFill>
            <a:srgbClr val="000000">
              <a:alpha val="7310"/>
            </a:srgbClr>
          </a:solidFill>
          <a:ln>
            <a:noFill/>
          </a:ln>
        </p:spPr>
      </p:sp>
      <p:sp>
        <p:nvSpPr>
          <p:cNvPr id="20" name="Google Shape;20;p4"/>
          <p:cNvSpPr/>
          <p:nvPr/>
        </p:nvSpPr>
        <p:spPr>
          <a:xfrm>
            <a:off x="-9675" y="-9675"/>
            <a:ext cx="5276875" cy="5167075"/>
          </a:xfrm>
          <a:custGeom>
            <a:avLst/>
            <a:gdLst/>
            <a:ahLst/>
            <a:cxnLst/>
            <a:rect l="l" t="t" r="r" b="b"/>
            <a:pathLst>
              <a:path w="211075" h="206683" extrusionOk="0">
                <a:moveTo>
                  <a:pt x="387" y="0"/>
                </a:moveTo>
                <a:lnTo>
                  <a:pt x="0" y="206683"/>
                </a:lnTo>
                <a:lnTo>
                  <a:pt x="211075" y="206545"/>
                </a:lnTo>
                <a:lnTo>
                  <a:pt x="155812" y="301"/>
                </a:lnTo>
                <a:close/>
              </a:path>
            </a:pathLst>
          </a:custGeom>
          <a:solidFill>
            <a:srgbClr val="FFFFFF"/>
          </a:solidFill>
          <a:ln>
            <a:noFill/>
          </a:ln>
        </p:spPr>
      </p:sp>
      <p:sp>
        <p:nvSpPr>
          <p:cNvPr id="21" name="Google Shape;21;p4"/>
          <p:cNvSpPr txBox="1">
            <a:spLocks noGrp="1"/>
          </p:cNvSpPr>
          <p:nvPr>
            <p:ph type="title"/>
          </p:nvPr>
        </p:nvSpPr>
        <p:spPr>
          <a:xfrm>
            <a:off x="838309" y="1807900"/>
            <a:ext cx="3148200" cy="485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r>
              <a:rPr lang="en-US"/>
              <a:t>Click to edit Master title style</a:t>
            </a:r>
            <a:endParaRPr/>
          </a:p>
        </p:txBody>
      </p:sp>
      <p:sp>
        <p:nvSpPr>
          <p:cNvPr id="22" name="Google Shape;22;p4"/>
          <p:cNvSpPr txBox="1">
            <a:spLocks noGrp="1"/>
          </p:cNvSpPr>
          <p:nvPr>
            <p:ph type="body" idx="1"/>
          </p:nvPr>
        </p:nvSpPr>
        <p:spPr>
          <a:xfrm>
            <a:off x="838250" y="2419350"/>
            <a:ext cx="3148200" cy="2255700"/>
          </a:xfrm>
          <a:prstGeom prst="rect">
            <a:avLst/>
          </a:prstGeom>
        </p:spPr>
        <p:txBody>
          <a:bodyPr spcFirstLastPara="1" wrap="square" lIns="91425" tIns="91425" rIns="91425" bIns="91425" anchor="t" anchorCtr="0">
            <a:noAutofit/>
          </a:bodyPr>
          <a:lstStyle>
            <a:lvl1pPr marL="457200" lvl="0" indent="-355600" rtl="0">
              <a:spcBef>
                <a:spcPts val="600"/>
              </a:spcBef>
              <a:spcAft>
                <a:spcPts val="0"/>
              </a:spcAft>
              <a:buSzPts val="2000"/>
              <a:buChar char="▸"/>
              <a:defRPr/>
            </a:lvl1pPr>
            <a:lvl2pPr marL="914400" lvl="1" indent="-355600" rtl="0">
              <a:spcBef>
                <a:spcPts val="0"/>
              </a:spcBef>
              <a:spcAft>
                <a:spcPts val="0"/>
              </a:spcAft>
              <a:buSzPts val="2000"/>
              <a:buChar char="▹"/>
              <a:defRPr/>
            </a:lvl2pPr>
            <a:lvl3pPr marL="1371600" lvl="2" indent="-355600" rtl="0">
              <a:spcBef>
                <a:spcPts val="0"/>
              </a:spcBef>
              <a:spcAft>
                <a:spcPts val="0"/>
              </a:spcAft>
              <a:buSzPts val="2000"/>
              <a:buChar char="▹"/>
              <a:defRPr/>
            </a:lvl3pPr>
            <a:lvl4pPr marL="1828800" lvl="3" indent="-355600" rtl="0">
              <a:spcBef>
                <a:spcPts val="0"/>
              </a:spcBef>
              <a:spcAft>
                <a:spcPts val="0"/>
              </a:spcAft>
              <a:buSzPts val="2000"/>
              <a:buChar char="●"/>
              <a:defRPr/>
            </a:lvl4pPr>
            <a:lvl5pPr marL="2286000" lvl="4" indent="-355600" rtl="0">
              <a:spcBef>
                <a:spcPts val="0"/>
              </a:spcBef>
              <a:spcAft>
                <a:spcPts val="0"/>
              </a:spcAft>
              <a:buSzPts val="2000"/>
              <a:buChar char="○"/>
              <a:defRPr/>
            </a:lvl5pPr>
            <a:lvl6pPr marL="2743200" lvl="5" indent="-355600" rtl="0">
              <a:spcBef>
                <a:spcPts val="0"/>
              </a:spcBef>
              <a:spcAft>
                <a:spcPts val="0"/>
              </a:spcAft>
              <a:buSzPts val="2000"/>
              <a:buChar char="■"/>
              <a:defRPr/>
            </a:lvl6pPr>
            <a:lvl7pPr marL="3200400" lvl="6" indent="-355600" rtl="0">
              <a:spcBef>
                <a:spcPts val="0"/>
              </a:spcBef>
              <a:spcAft>
                <a:spcPts val="0"/>
              </a:spcAft>
              <a:buSzPts val="2000"/>
              <a:buChar char="●"/>
              <a:defRPr/>
            </a:lvl7pPr>
            <a:lvl8pPr marL="3657600" lvl="7" indent="-355600" rtl="0">
              <a:spcBef>
                <a:spcPts val="0"/>
              </a:spcBef>
              <a:spcAft>
                <a:spcPts val="0"/>
              </a:spcAft>
              <a:buSzPts val="2000"/>
              <a:buChar char="○"/>
              <a:defRPr/>
            </a:lvl8pPr>
            <a:lvl9pPr marL="4114800" lvl="8" indent="-355600" rtl="0">
              <a:spcBef>
                <a:spcPts val="0"/>
              </a:spcBef>
              <a:spcAft>
                <a:spcPts val="0"/>
              </a:spcAft>
              <a:buSzPts val="2000"/>
              <a:buChar char="■"/>
              <a:defRPr/>
            </a:lvl9pPr>
          </a:lstStyle>
          <a:p>
            <a:pPr lvl="0"/>
            <a:r>
              <a:rPr lang="en-US"/>
              <a:t>Click to edit Master text styles</a:t>
            </a:r>
          </a:p>
        </p:txBody>
      </p:sp>
      <p:sp>
        <p:nvSpPr>
          <p:cNvPr id="23" name="Google Shape;23;p4"/>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extLst>
      <p:ext uri="{BB962C8B-B14F-4D97-AF65-F5344CB8AC3E}">
        <p14:creationId xmlns:p14="http://schemas.microsoft.com/office/powerpoint/2010/main" val="2341173722"/>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big image">
  <p:cSld name="Title + big image">
    <p:spTree>
      <p:nvGrpSpPr>
        <p:cNvPr id="1" name="Shape 24"/>
        <p:cNvGrpSpPr/>
        <p:nvPr/>
      </p:nvGrpSpPr>
      <p:grpSpPr>
        <a:xfrm>
          <a:off x="0" y="0"/>
          <a:ext cx="0" cy="0"/>
          <a:chOff x="0" y="0"/>
          <a:chExt cx="0" cy="0"/>
        </a:xfrm>
      </p:grpSpPr>
      <p:sp>
        <p:nvSpPr>
          <p:cNvPr id="25" name="Google Shape;25;p5"/>
          <p:cNvSpPr/>
          <p:nvPr/>
        </p:nvSpPr>
        <p:spPr>
          <a:xfrm>
            <a:off x="209250" y="-9675"/>
            <a:ext cx="3076750" cy="5167075"/>
          </a:xfrm>
          <a:custGeom>
            <a:avLst/>
            <a:gdLst/>
            <a:ahLst/>
            <a:cxnLst/>
            <a:rect l="l" t="t" r="r" b="b"/>
            <a:pathLst>
              <a:path w="123070" h="206683" extrusionOk="0">
                <a:moveTo>
                  <a:pt x="0" y="0"/>
                </a:moveTo>
                <a:lnTo>
                  <a:pt x="0" y="206683"/>
                </a:lnTo>
                <a:lnTo>
                  <a:pt x="123070" y="206545"/>
                </a:lnTo>
                <a:lnTo>
                  <a:pt x="67807" y="301"/>
                </a:lnTo>
                <a:close/>
              </a:path>
            </a:pathLst>
          </a:custGeom>
          <a:solidFill>
            <a:srgbClr val="000000">
              <a:alpha val="7310"/>
            </a:srgbClr>
          </a:solidFill>
          <a:ln>
            <a:noFill/>
          </a:ln>
        </p:spPr>
      </p:sp>
      <p:sp>
        <p:nvSpPr>
          <p:cNvPr id="26" name="Google Shape;26;p5"/>
          <p:cNvSpPr/>
          <p:nvPr/>
        </p:nvSpPr>
        <p:spPr>
          <a:xfrm>
            <a:off x="-19350" y="-9675"/>
            <a:ext cx="3076750" cy="5167075"/>
          </a:xfrm>
          <a:custGeom>
            <a:avLst/>
            <a:gdLst/>
            <a:ahLst/>
            <a:cxnLst/>
            <a:rect l="l" t="t" r="r" b="b"/>
            <a:pathLst>
              <a:path w="123070" h="206683" extrusionOk="0">
                <a:moveTo>
                  <a:pt x="0" y="0"/>
                </a:moveTo>
                <a:lnTo>
                  <a:pt x="0" y="206683"/>
                </a:lnTo>
                <a:lnTo>
                  <a:pt x="123070" y="206545"/>
                </a:lnTo>
                <a:lnTo>
                  <a:pt x="67807" y="301"/>
                </a:lnTo>
                <a:close/>
              </a:path>
            </a:pathLst>
          </a:custGeom>
          <a:solidFill>
            <a:srgbClr val="FFFFFF"/>
          </a:solidFill>
          <a:ln>
            <a:noFill/>
          </a:ln>
        </p:spPr>
      </p:sp>
      <p:sp>
        <p:nvSpPr>
          <p:cNvPr id="27" name="Google Shape;27;p5"/>
          <p:cNvSpPr txBox="1">
            <a:spLocks noGrp="1"/>
          </p:cNvSpPr>
          <p:nvPr>
            <p:ph type="title"/>
          </p:nvPr>
        </p:nvSpPr>
        <p:spPr>
          <a:xfrm>
            <a:off x="609704" y="4116875"/>
            <a:ext cx="1609800" cy="485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r>
              <a:rPr lang="en-US"/>
              <a:t>Click to edit Master title style</a:t>
            </a:r>
            <a:endParaRPr/>
          </a:p>
        </p:txBody>
      </p:sp>
      <p:sp>
        <p:nvSpPr>
          <p:cNvPr id="28" name="Google Shape;28;p5"/>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extLst>
      <p:ext uri="{BB962C8B-B14F-4D97-AF65-F5344CB8AC3E}">
        <p14:creationId xmlns:p14="http://schemas.microsoft.com/office/powerpoint/2010/main" val="1925390089"/>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29"/>
        <p:cNvGrpSpPr/>
        <p:nvPr/>
      </p:nvGrpSpPr>
      <p:grpSpPr>
        <a:xfrm>
          <a:off x="0" y="0"/>
          <a:ext cx="0" cy="0"/>
          <a:chOff x="0" y="0"/>
          <a:chExt cx="0" cy="0"/>
        </a:xfrm>
      </p:grpSpPr>
      <p:sp>
        <p:nvSpPr>
          <p:cNvPr id="30" name="Google Shape;30;p6"/>
          <p:cNvSpPr/>
          <p:nvPr/>
        </p:nvSpPr>
        <p:spPr>
          <a:xfrm>
            <a:off x="228600" y="-10437"/>
            <a:ext cx="8229315" cy="5164387"/>
          </a:xfrm>
          <a:custGeom>
            <a:avLst/>
            <a:gdLst/>
            <a:ahLst/>
            <a:cxnLst/>
            <a:rect l="l" t="t" r="r" b="b"/>
            <a:pathLst>
              <a:path w="328450" h="206122" extrusionOk="0">
                <a:moveTo>
                  <a:pt x="0" y="0"/>
                </a:moveTo>
                <a:lnTo>
                  <a:pt x="0" y="206122"/>
                </a:lnTo>
                <a:lnTo>
                  <a:pt x="328450" y="206122"/>
                </a:lnTo>
                <a:lnTo>
                  <a:pt x="273309" y="331"/>
                </a:lnTo>
                <a:close/>
              </a:path>
            </a:pathLst>
          </a:custGeom>
          <a:solidFill>
            <a:srgbClr val="000000">
              <a:alpha val="7310"/>
            </a:srgbClr>
          </a:solidFill>
          <a:ln>
            <a:noFill/>
          </a:ln>
        </p:spPr>
      </p:sp>
      <p:sp>
        <p:nvSpPr>
          <p:cNvPr id="31" name="Google Shape;31;p6"/>
          <p:cNvSpPr/>
          <p:nvPr/>
        </p:nvSpPr>
        <p:spPr>
          <a:xfrm>
            <a:off x="0" y="-10437"/>
            <a:ext cx="8229315" cy="5164387"/>
          </a:xfrm>
          <a:custGeom>
            <a:avLst/>
            <a:gdLst/>
            <a:ahLst/>
            <a:cxnLst/>
            <a:rect l="l" t="t" r="r" b="b"/>
            <a:pathLst>
              <a:path w="328450" h="206122" extrusionOk="0">
                <a:moveTo>
                  <a:pt x="0" y="0"/>
                </a:moveTo>
                <a:lnTo>
                  <a:pt x="0" y="206122"/>
                </a:lnTo>
                <a:lnTo>
                  <a:pt x="328450" y="206122"/>
                </a:lnTo>
                <a:lnTo>
                  <a:pt x="273309" y="331"/>
                </a:lnTo>
                <a:close/>
              </a:path>
            </a:pathLst>
          </a:custGeom>
          <a:solidFill>
            <a:srgbClr val="FFFFFF"/>
          </a:solidFill>
          <a:ln>
            <a:noFill/>
          </a:ln>
        </p:spPr>
      </p:sp>
      <p:sp>
        <p:nvSpPr>
          <p:cNvPr id="32" name="Google Shape;32;p6"/>
          <p:cNvSpPr txBox="1"/>
          <p:nvPr/>
        </p:nvSpPr>
        <p:spPr>
          <a:xfrm>
            <a:off x="799645" y="697675"/>
            <a:ext cx="1957200" cy="65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0">
                <a:solidFill>
                  <a:srgbClr val="CCCCCC"/>
                </a:solidFill>
                <a:latin typeface="Montserrat"/>
                <a:ea typeface="Montserrat"/>
                <a:cs typeface="Montserrat"/>
                <a:sym typeface="Montserrat"/>
              </a:rPr>
              <a:t>“</a:t>
            </a:r>
            <a:endParaRPr sz="12000">
              <a:solidFill>
                <a:srgbClr val="CCCCCC"/>
              </a:solidFill>
              <a:latin typeface="Montserrat"/>
              <a:ea typeface="Montserrat"/>
              <a:cs typeface="Montserrat"/>
              <a:sym typeface="Montserrat"/>
            </a:endParaRPr>
          </a:p>
        </p:txBody>
      </p:sp>
      <p:sp>
        <p:nvSpPr>
          <p:cNvPr id="33" name="Google Shape;33;p6"/>
          <p:cNvSpPr txBox="1">
            <a:spLocks noGrp="1"/>
          </p:cNvSpPr>
          <p:nvPr>
            <p:ph type="body" idx="1"/>
          </p:nvPr>
        </p:nvSpPr>
        <p:spPr>
          <a:xfrm>
            <a:off x="838250" y="1657350"/>
            <a:ext cx="5324100" cy="2255700"/>
          </a:xfrm>
          <a:prstGeom prst="rect">
            <a:avLst/>
          </a:prstGeom>
        </p:spPr>
        <p:txBody>
          <a:bodyPr spcFirstLastPara="1" wrap="square" lIns="91425" tIns="91425" rIns="91425" bIns="91425" anchor="t" anchorCtr="0">
            <a:noAutofit/>
          </a:bodyPr>
          <a:lstStyle>
            <a:lvl1pPr marL="457200" lvl="0" indent="-381000" rtl="0">
              <a:spcBef>
                <a:spcPts val="600"/>
              </a:spcBef>
              <a:spcAft>
                <a:spcPts val="0"/>
              </a:spcAft>
              <a:buSzPts val="2400"/>
              <a:buFont typeface="Montserrat"/>
              <a:buChar char="▸"/>
              <a:defRPr sz="2400">
                <a:latin typeface="Montserrat"/>
                <a:ea typeface="Montserrat"/>
                <a:cs typeface="Montserrat"/>
                <a:sym typeface="Montserrat"/>
              </a:defRPr>
            </a:lvl1pPr>
            <a:lvl2pPr marL="914400" lvl="1" indent="-381000" rtl="0">
              <a:spcBef>
                <a:spcPts val="0"/>
              </a:spcBef>
              <a:spcAft>
                <a:spcPts val="0"/>
              </a:spcAft>
              <a:buSzPts val="2400"/>
              <a:buFont typeface="Montserrat"/>
              <a:buChar char="▹"/>
              <a:defRPr sz="2400">
                <a:latin typeface="Montserrat"/>
                <a:ea typeface="Montserrat"/>
                <a:cs typeface="Montserrat"/>
                <a:sym typeface="Montserrat"/>
              </a:defRPr>
            </a:lvl2pPr>
            <a:lvl3pPr marL="1371600" lvl="2" indent="-381000" rtl="0">
              <a:spcBef>
                <a:spcPts val="0"/>
              </a:spcBef>
              <a:spcAft>
                <a:spcPts val="0"/>
              </a:spcAft>
              <a:buSzPts val="2400"/>
              <a:buFont typeface="Montserrat"/>
              <a:buChar char="▹"/>
              <a:defRPr sz="2400">
                <a:latin typeface="Montserrat"/>
                <a:ea typeface="Montserrat"/>
                <a:cs typeface="Montserrat"/>
                <a:sym typeface="Montserrat"/>
              </a:defRPr>
            </a:lvl3pPr>
            <a:lvl4pPr marL="1828800" lvl="3" indent="-381000" rtl="0">
              <a:spcBef>
                <a:spcPts val="0"/>
              </a:spcBef>
              <a:spcAft>
                <a:spcPts val="0"/>
              </a:spcAft>
              <a:buSzPts val="2400"/>
              <a:buFont typeface="Montserrat"/>
              <a:buChar char="●"/>
              <a:defRPr sz="2400">
                <a:latin typeface="Montserrat"/>
                <a:ea typeface="Montserrat"/>
                <a:cs typeface="Montserrat"/>
                <a:sym typeface="Montserrat"/>
              </a:defRPr>
            </a:lvl4pPr>
            <a:lvl5pPr marL="2286000" lvl="4" indent="-381000" rtl="0">
              <a:spcBef>
                <a:spcPts val="0"/>
              </a:spcBef>
              <a:spcAft>
                <a:spcPts val="0"/>
              </a:spcAft>
              <a:buSzPts val="2400"/>
              <a:buFont typeface="Montserrat"/>
              <a:buChar char="○"/>
              <a:defRPr sz="2400">
                <a:latin typeface="Montserrat"/>
                <a:ea typeface="Montserrat"/>
                <a:cs typeface="Montserrat"/>
                <a:sym typeface="Montserrat"/>
              </a:defRPr>
            </a:lvl5pPr>
            <a:lvl6pPr marL="2743200" lvl="5" indent="-381000" rtl="0">
              <a:spcBef>
                <a:spcPts val="0"/>
              </a:spcBef>
              <a:spcAft>
                <a:spcPts val="0"/>
              </a:spcAft>
              <a:buSzPts val="2400"/>
              <a:buFont typeface="Montserrat"/>
              <a:buChar char="■"/>
              <a:defRPr sz="2400">
                <a:latin typeface="Montserrat"/>
                <a:ea typeface="Montserrat"/>
                <a:cs typeface="Montserrat"/>
                <a:sym typeface="Montserrat"/>
              </a:defRPr>
            </a:lvl6pPr>
            <a:lvl7pPr marL="3200400" lvl="6" indent="-381000" rtl="0">
              <a:spcBef>
                <a:spcPts val="0"/>
              </a:spcBef>
              <a:spcAft>
                <a:spcPts val="0"/>
              </a:spcAft>
              <a:buSzPts val="2400"/>
              <a:buFont typeface="Montserrat"/>
              <a:buChar char="●"/>
              <a:defRPr sz="2400">
                <a:latin typeface="Montserrat"/>
                <a:ea typeface="Montserrat"/>
                <a:cs typeface="Montserrat"/>
                <a:sym typeface="Montserrat"/>
              </a:defRPr>
            </a:lvl7pPr>
            <a:lvl8pPr marL="3657600" lvl="7" indent="-381000" rtl="0">
              <a:spcBef>
                <a:spcPts val="0"/>
              </a:spcBef>
              <a:spcAft>
                <a:spcPts val="0"/>
              </a:spcAft>
              <a:buSzPts val="2400"/>
              <a:buFont typeface="Montserrat"/>
              <a:buChar char="○"/>
              <a:defRPr sz="2400">
                <a:latin typeface="Montserrat"/>
                <a:ea typeface="Montserrat"/>
                <a:cs typeface="Montserrat"/>
                <a:sym typeface="Montserrat"/>
              </a:defRPr>
            </a:lvl8pPr>
            <a:lvl9pPr marL="4114800" lvl="8" indent="-381000" rtl="0">
              <a:spcBef>
                <a:spcPts val="0"/>
              </a:spcBef>
              <a:spcAft>
                <a:spcPts val="0"/>
              </a:spcAft>
              <a:buSzPts val="2400"/>
              <a:buFont typeface="Montserrat"/>
              <a:buChar char="■"/>
              <a:defRPr sz="2400">
                <a:latin typeface="Montserrat"/>
                <a:ea typeface="Montserrat"/>
                <a:cs typeface="Montserrat"/>
                <a:sym typeface="Montserrat"/>
              </a:defRPr>
            </a:lvl9pPr>
          </a:lstStyle>
          <a:p>
            <a:pPr lvl="0"/>
            <a:r>
              <a:rPr lang="en-US"/>
              <a:t>Click to edit Master text styles</a:t>
            </a:r>
          </a:p>
        </p:txBody>
      </p:sp>
      <p:sp>
        <p:nvSpPr>
          <p:cNvPr id="34" name="Google Shape;34;p6"/>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lvl1pPr lvl="0">
              <a:buNone/>
              <a:defRPr>
                <a:latin typeface="Montserrat"/>
                <a:ea typeface="Montserrat"/>
                <a:cs typeface="Montserrat"/>
                <a:sym typeface="Montserrat"/>
              </a:defRPr>
            </a:lvl1pPr>
            <a:lvl2pPr lvl="1">
              <a:buNone/>
              <a:defRPr>
                <a:latin typeface="Montserrat"/>
                <a:ea typeface="Montserrat"/>
                <a:cs typeface="Montserrat"/>
                <a:sym typeface="Montserrat"/>
              </a:defRPr>
            </a:lvl2pPr>
            <a:lvl3pPr lvl="2">
              <a:buNone/>
              <a:defRPr>
                <a:latin typeface="Montserrat"/>
                <a:ea typeface="Montserrat"/>
                <a:cs typeface="Montserrat"/>
                <a:sym typeface="Montserrat"/>
              </a:defRPr>
            </a:lvl3pPr>
            <a:lvl4pPr lvl="3">
              <a:buNone/>
              <a:defRPr>
                <a:latin typeface="Montserrat"/>
                <a:ea typeface="Montserrat"/>
                <a:cs typeface="Montserrat"/>
                <a:sym typeface="Montserrat"/>
              </a:defRPr>
            </a:lvl4pPr>
            <a:lvl5pPr lvl="4">
              <a:buNone/>
              <a:defRPr>
                <a:latin typeface="Montserrat"/>
                <a:ea typeface="Montserrat"/>
                <a:cs typeface="Montserrat"/>
                <a:sym typeface="Montserrat"/>
              </a:defRPr>
            </a:lvl5pPr>
            <a:lvl6pPr lvl="5">
              <a:buNone/>
              <a:defRPr>
                <a:latin typeface="Montserrat"/>
                <a:ea typeface="Montserrat"/>
                <a:cs typeface="Montserrat"/>
                <a:sym typeface="Montserrat"/>
              </a:defRPr>
            </a:lvl6pPr>
            <a:lvl7pPr lvl="6">
              <a:buNone/>
              <a:defRPr>
                <a:latin typeface="Montserrat"/>
                <a:ea typeface="Montserrat"/>
                <a:cs typeface="Montserrat"/>
                <a:sym typeface="Montserrat"/>
              </a:defRPr>
            </a:lvl7pPr>
            <a:lvl8pPr lvl="7">
              <a:buNone/>
              <a:defRPr>
                <a:latin typeface="Montserrat"/>
                <a:ea typeface="Montserrat"/>
                <a:cs typeface="Montserrat"/>
                <a:sym typeface="Montserrat"/>
              </a:defRPr>
            </a:lvl8pPr>
            <a:lvl9pPr lvl="8">
              <a:buNone/>
              <a:defRPr>
                <a:latin typeface="Montserrat"/>
                <a:ea typeface="Montserrat"/>
                <a:cs typeface="Montserrat"/>
                <a:sym typeface="Montserrat"/>
              </a:defRPr>
            </a:lvl9pPr>
          </a:lstStyle>
          <a:p>
            <a:fld id="{00000000-1234-1234-1234-123412341234}" type="slidenum">
              <a:rPr lang="en" smtClean="0"/>
              <a:pPr/>
              <a:t>‹#›</a:t>
            </a:fld>
            <a:endParaRPr lang="en" dirty="0"/>
          </a:p>
        </p:txBody>
      </p:sp>
    </p:spTree>
    <p:extLst>
      <p:ext uri="{BB962C8B-B14F-4D97-AF65-F5344CB8AC3E}">
        <p14:creationId xmlns:p14="http://schemas.microsoft.com/office/powerpoint/2010/main" val="16098911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1 column" type="tx">
  <p:cSld name="Title + 1 column">
    <p:spTree>
      <p:nvGrpSpPr>
        <p:cNvPr id="1" name="Shape 35"/>
        <p:cNvGrpSpPr/>
        <p:nvPr/>
      </p:nvGrpSpPr>
      <p:grpSpPr>
        <a:xfrm>
          <a:off x="0" y="0"/>
          <a:ext cx="0" cy="0"/>
          <a:chOff x="0" y="0"/>
          <a:chExt cx="0" cy="0"/>
        </a:xfrm>
      </p:grpSpPr>
      <p:sp>
        <p:nvSpPr>
          <p:cNvPr id="36" name="Google Shape;36;p7"/>
          <p:cNvSpPr/>
          <p:nvPr/>
        </p:nvSpPr>
        <p:spPr>
          <a:xfrm>
            <a:off x="228600" y="-10437"/>
            <a:ext cx="8229315" cy="5164387"/>
          </a:xfrm>
          <a:custGeom>
            <a:avLst/>
            <a:gdLst/>
            <a:ahLst/>
            <a:cxnLst/>
            <a:rect l="l" t="t" r="r" b="b"/>
            <a:pathLst>
              <a:path w="328450" h="206122" extrusionOk="0">
                <a:moveTo>
                  <a:pt x="0" y="0"/>
                </a:moveTo>
                <a:lnTo>
                  <a:pt x="0" y="206122"/>
                </a:lnTo>
                <a:lnTo>
                  <a:pt x="328450" y="206122"/>
                </a:lnTo>
                <a:lnTo>
                  <a:pt x="273309" y="331"/>
                </a:lnTo>
                <a:close/>
              </a:path>
            </a:pathLst>
          </a:custGeom>
          <a:solidFill>
            <a:srgbClr val="000000">
              <a:alpha val="7310"/>
            </a:srgbClr>
          </a:solidFill>
          <a:ln>
            <a:noFill/>
          </a:ln>
        </p:spPr>
      </p:sp>
      <p:sp>
        <p:nvSpPr>
          <p:cNvPr id="37" name="Google Shape;37;p7"/>
          <p:cNvSpPr/>
          <p:nvPr/>
        </p:nvSpPr>
        <p:spPr>
          <a:xfrm>
            <a:off x="0" y="-10437"/>
            <a:ext cx="8229315" cy="5164387"/>
          </a:xfrm>
          <a:custGeom>
            <a:avLst/>
            <a:gdLst/>
            <a:ahLst/>
            <a:cxnLst/>
            <a:rect l="l" t="t" r="r" b="b"/>
            <a:pathLst>
              <a:path w="328450" h="206122" extrusionOk="0">
                <a:moveTo>
                  <a:pt x="0" y="0"/>
                </a:moveTo>
                <a:lnTo>
                  <a:pt x="0" y="206122"/>
                </a:lnTo>
                <a:lnTo>
                  <a:pt x="328450" y="206122"/>
                </a:lnTo>
                <a:lnTo>
                  <a:pt x="273309" y="331"/>
                </a:lnTo>
                <a:close/>
              </a:path>
            </a:pathLst>
          </a:custGeom>
          <a:solidFill>
            <a:srgbClr val="FFFFFF"/>
          </a:solidFill>
          <a:ln>
            <a:noFill/>
          </a:ln>
        </p:spPr>
      </p:sp>
      <p:sp>
        <p:nvSpPr>
          <p:cNvPr id="38" name="Google Shape;38;p7"/>
          <p:cNvSpPr txBox="1">
            <a:spLocks noGrp="1"/>
          </p:cNvSpPr>
          <p:nvPr>
            <p:ph type="title"/>
          </p:nvPr>
        </p:nvSpPr>
        <p:spPr>
          <a:xfrm>
            <a:off x="838350" y="893500"/>
            <a:ext cx="5324100" cy="48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a:r>
              <a:rPr lang="en-US"/>
              <a:t>Click to edit Master title style</a:t>
            </a:r>
            <a:endParaRPr/>
          </a:p>
        </p:txBody>
      </p:sp>
      <p:sp>
        <p:nvSpPr>
          <p:cNvPr id="39" name="Google Shape;39;p7"/>
          <p:cNvSpPr txBox="1">
            <a:spLocks noGrp="1"/>
          </p:cNvSpPr>
          <p:nvPr>
            <p:ph type="body" idx="1"/>
          </p:nvPr>
        </p:nvSpPr>
        <p:spPr>
          <a:xfrm>
            <a:off x="838250" y="1504950"/>
            <a:ext cx="5324100" cy="2255700"/>
          </a:xfrm>
          <a:prstGeom prst="rect">
            <a:avLst/>
          </a:prstGeom>
        </p:spPr>
        <p:txBody>
          <a:bodyPr spcFirstLastPara="1" wrap="square" lIns="91425" tIns="91425" rIns="91425" bIns="91425" anchor="t" anchorCtr="0">
            <a:noAutofit/>
          </a:bodyPr>
          <a:lstStyle>
            <a:lvl1pPr marL="457200" lvl="0" indent="-355600">
              <a:spcBef>
                <a:spcPts val="600"/>
              </a:spcBef>
              <a:spcAft>
                <a:spcPts val="0"/>
              </a:spcAft>
              <a:buSzPts val="2000"/>
              <a:buChar char="▸"/>
              <a:defRPr/>
            </a:lvl1pPr>
            <a:lvl2pPr marL="914400" lvl="1" indent="-355600">
              <a:spcBef>
                <a:spcPts val="0"/>
              </a:spcBef>
              <a:spcAft>
                <a:spcPts val="0"/>
              </a:spcAft>
              <a:buSzPts val="2000"/>
              <a:buChar char="▹"/>
              <a:defRPr/>
            </a:lvl2pPr>
            <a:lvl3pPr marL="1371600" lvl="2" indent="-355600">
              <a:spcBef>
                <a:spcPts val="0"/>
              </a:spcBef>
              <a:spcAft>
                <a:spcPts val="0"/>
              </a:spcAft>
              <a:buSzPts val="2000"/>
              <a:buChar char="▹"/>
              <a:defRPr/>
            </a:lvl3pPr>
            <a:lvl4pPr marL="1828800" lvl="3" indent="-355600">
              <a:spcBef>
                <a:spcPts val="0"/>
              </a:spcBef>
              <a:spcAft>
                <a:spcPts val="0"/>
              </a:spcAft>
              <a:buSzPts val="2000"/>
              <a:buChar char="●"/>
              <a:defRPr/>
            </a:lvl4pPr>
            <a:lvl5pPr marL="2286000" lvl="4" indent="-355600">
              <a:spcBef>
                <a:spcPts val="0"/>
              </a:spcBef>
              <a:spcAft>
                <a:spcPts val="0"/>
              </a:spcAft>
              <a:buSzPts val="2000"/>
              <a:buChar char="○"/>
              <a:defRPr/>
            </a:lvl5pPr>
            <a:lvl6pPr marL="2743200" lvl="5" indent="-355600">
              <a:spcBef>
                <a:spcPts val="0"/>
              </a:spcBef>
              <a:spcAft>
                <a:spcPts val="0"/>
              </a:spcAft>
              <a:buSzPts val="2000"/>
              <a:buChar char="■"/>
              <a:defRPr/>
            </a:lvl6pPr>
            <a:lvl7pPr marL="3200400" lvl="6" indent="-355600">
              <a:spcBef>
                <a:spcPts val="0"/>
              </a:spcBef>
              <a:spcAft>
                <a:spcPts val="0"/>
              </a:spcAft>
              <a:buSzPts val="2000"/>
              <a:buChar char="●"/>
              <a:defRPr/>
            </a:lvl7pPr>
            <a:lvl8pPr marL="3657600" lvl="7" indent="-355600">
              <a:spcBef>
                <a:spcPts val="0"/>
              </a:spcBef>
              <a:spcAft>
                <a:spcPts val="0"/>
              </a:spcAft>
              <a:buSzPts val="2000"/>
              <a:buChar char="○"/>
              <a:defRPr/>
            </a:lvl8pPr>
            <a:lvl9pPr marL="4114800" lvl="8" indent="-355600">
              <a:spcBef>
                <a:spcPts val="0"/>
              </a:spcBef>
              <a:spcAft>
                <a:spcPts val="0"/>
              </a:spcAft>
              <a:buSzPts val="2000"/>
              <a:buChar char="■"/>
              <a:defRPr/>
            </a:lvl9pPr>
          </a:lstStyle>
          <a:p>
            <a:pPr lvl="0"/>
            <a:r>
              <a:rPr lang="en-US"/>
              <a:t>Click to edit Master text styles</a:t>
            </a:r>
          </a:p>
        </p:txBody>
      </p:sp>
      <p:sp>
        <p:nvSpPr>
          <p:cNvPr id="40" name="Google Shape;40;p7"/>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4527937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 2 columns" type="twoColTx">
  <p:cSld name="Title + 2 columns">
    <p:spTree>
      <p:nvGrpSpPr>
        <p:cNvPr id="1" name="Shape 41"/>
        <p:cNvGrpSpPr/>
        <p:nvPr/>
      </p:nvGrpSpPr>
      <p:grpSpPr>
        <a:xfrm>
          <a:off x="0" y="0"/>
          <a:ext cx="0" cy="0"/>
          <a:chOff x="0" y="0"/>
          <a:chExt cx="0" cy="0"/>
        </a:xfrm>
      </p:grpSpPr>
      <p:sp>
        <p:nvSpPr>
          <p:cNvPr id="42" name="Google Shape;42;p8"/>
          <p:cNvSpPr/>
          <p:nvPr/>
        </p:nvSpPr>
        <p:spPr>
          <a:xfrm>
            <a:off x="228600" y="-10437"/>
            <a:ext cx="8229315" cy="5164387"/>
          </a:xfrm>
          <a:custGeom>
            <a:avLst/>
            <a:gdLst/>
            <a:ahLst/>
            <a:cxnLst/>
            <a:rect l="l" t="t" r="r" b="b"/>
            <a:pathLst>
              <a:path w="328450" h="206122" extrusionOk="0">
                <a:moveTo>
                  <a:pt x="0" y="0"/>
                </a:moveTo>
                <a:lnTo>
                  <a:pt x="0" y="206122"/>
                </a:lnTo>
                <a:lnTo>
                  <a:pt x="328450" y="206122"/>
                </a:lnTo>
                <a:lnTo>
                  <a:pt x="273309" y="331"/>
                </a:lnTo>
                <a:close/>
              </a:path>
            </a:pathLst>
          </a:custGeom>
          <a:solidFill>
            <a:srgbClr val="000000">
              <a:alpha val="7310"/>
            </a:srgbClr>
          </a:solidFill>
          <a:ln>
            <a:noFill/>
          </a:ln>
        </p:spPr>
      </p:sp>
      <p:sp>
        <p:nvSpPr>
          <p:cNvPr id="43" name="Google Shape;43;p8"/>
          <p:cNvSpPr/>
          <p:nvPr/>
        </p:nvSpPr>
        <p:spPr>
          <a:xfrm>
            <a:off x="0" y="-10437"/>
            <a:ext cx="8229315" cy="5164387"/>
          </a:xfrm>
          <a:custGeom>
            <a:avLst/>
            <a:gdLst/>
            <a:ahLst/>
            <a:cxnLst/>
            <a:rect l="l" t="t" r="r" b="b"/>
            <a:pathLst>
              <a:path w="328450" h="206122" extrusionOk="0">
                <a:moveTo>
                  <a:pt x="0" y="0"/>
                </a:moveTo>
                <a:lnTo>
                  <a:pt x="0" y="206122"/>
                </a:lnTo>
                <a:lnTo>
                  <a:pt x="328450" y="206122"/>
                </a:lnTo>
                <a:lnTo>
                  <a:pt x="273309" y="331"/>
                </a:lnTo>
                <a:close/>
              </a:path>
            </a:pathLst>
          </a:custGeom>
          <a:solidFill>
            <a:srgbClr val="FFFFFF"/>
          </a:solidFill>
          <a:ln>
            <a:noFill/>
          </a:ln>
        </p:spPr>
      </p:sp>
      <p:sp>
        <p:nvSpPr>
          <p:cNvPr id="44" name="Google Shape;44;p8"/>
          <p:cNvSpPr txBox="1">
            <a:spLocks noGrp="1"/>
          </p:cNvSpPr>
          <p:nvPr>
            <p:ph type="title"/>
          </p:nvPr>
        </p:nvSpPr>
        <p:spPr>
          <a:xfrm>
            <a:off x="841000" y="969700"/>
            <a:ext cx="4801500" cy="4095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a:r>
              <a:rPr lang="en-US"/>
              <a:t>Click to edit Master title style</a:t>
            </a:r>
            <a:endParaRPr/>
          </a:p>
        </p:txBody>
      </p:sp>
      <p:sp>
        <p:nvSpPr>
          <p:cNvPr id="45" name="Google Shape;45;p8"/>
          <p:cNvSpPr txBox="1">
            <a:spLocks noGrp="1"/>
          </p:cNvSpPr>
          <p:nvPr>
            <p:ph type="body" idx="1"/>
          </p:nvPr>
        </p:nvSpPr>
        <p:spPr>
          <a:xfrm>
            <a:off x="841001" y="1578025"/>
            <a:ext cx="2671800" cy="2433300"/>
          </a:xfrm>
          <a:prstGeom prst="rect">
            <a:avLst/>
          </a:prstGeom>
        </p:spPr>
        <p:txBody>
          <a:bodyPr spcFirstLastPara="1" wrap="square" lIns="91425" tIns="91425" rIns="91425" bIns="91425" anchor="t" anchorCtr="0">
            <a:noAutofit/>
          </a:bodyPr>
          <a:lstStyle>
            <a:lvl1pPr marL="457200" lvl="0" indent="-355600">
              <a:spcBef>
                <a:spcPts val="600"/>
              </a:spcBef>
              <a:spcAft>
                <a:spcPts val="0"/>
              </a:spcAft>
              <a:buSzPts val="2000"/>
              <a:buChar char="▸"/>
              <a:defRPr/>
            </a:lvl1pPr>
            <a:lvl2pPr marL="914400" lvl="1" indent="-355600">
              <a:spcBef>
                <a:spcPts val="0"/>
              </a:spcBef>
              <a:spcAft>
                <a:spcPts val="0"/>
              </a:spcAft>
              <a:buSzPts val="2000"/>
              <a:buChar char="▹"/>
              <a:defRPr/>
            </a:lvl2pPr>
            <a:lvl3pPr marL="1371600" lvl="2" indent="-355600">
              <a:spcBef>
                <a:spcPts val="0"/>
              </a:spcBef>
              <a:spcAft>
                <a:spcPts val="0"/>
              </a:spcAft>
              <a:buSzPts val="2000"/>
              <a:buChar char="▹"/>
              <a:defRPr/>
            </a:lvl3pPr>
            <a:lvl4pPr marL="1828800" lvl="3" indent="-355600">
              <a:spcBef>
                <a:spcPts val="0"/>
              </a:spcBef>
              <a:spcAft>
                <a:spcPts val="0"/>
              </a:spcAft>
              <a:buSzPts val="2000"/>
              <a:buChar char="●"/>
              <a:defRPr/>
            </a:lvl4pPr>
            <a:lvl5pPr marL="2286000" lvl="4" indent="-355600">
              <a:spcBef>
                <a:spcPts val="0"/>
              </a:spcBef>
              <a:spcAft>
                <a:spcPts val="0"/>
              </a:spcAft>
              <a:buSzPts val="2000"/>
              <a:buChar char="○"/>
              <a:defRPr/>
            </a:lvl5pPr>
            <a:lvl6pPr marL="2743200" lvl="5" indent="-355600">
              <a:spcBef>
                <a:spcPts val="0"/>
              </a:spcBef>
              <a:spcAft>
                <a:spcPts val="0"/>
              </a:spcAft>
              <a:buSzPts val="2000"/>
              <a:buChar char="■"/>
              <a:defRPr/>
            </a:lvl6pPr>
            <a:lvl7pPr marL="3200400" lvl="6" indent="-355600">
              <a:spcBef>
                <a:spcPts val="0"/>
              </a:spcBef>
              <a:spcAft>
                <a:spcPts val="0"/>
              </a:spcAft>
              <a:buSzPts val="2000"/>
              <a:buChar char="●"/>
              <a:defRPr/>
            </a:lvl7pPr>
            <a:lvl8pPr marL="3657600" lvl="7" indent="-355600">
              <a:spcBef>
                <a:spcPts val="0"/>
              </a:spcBef>
              <a:spcAft>
                <a:spcPts val="0"/>
              </a:spcAft>
              <a:buSzPts val="2000"/>
              <a:buChar char="○"/>
              <a:defRPr/>
            </a:lvl8pPr>
            <a:lvl9pPr marL="4114800" lvl="8" indent="-355600">
              <a:spcBef>
                <a:spcPts val="0"/>
              </a:spcBef>
              <a:spcAft>
                <a:spcPts val="0"/>
              </a:spcAft>
              <a:buSzPts val="2000"/>
              <a:buChar char="■"/>
              <a:defRPr/>
            </a:lvl9pPr>
          </a:lstStyle>
          <a:p>
            <a:pPr lvl="0"/>
            <a:r>
              <a:rPr lang="en-US"/>
              <a:t>Click to edit Master text styles</a:t>
            </a:r>
          </a:p>
        </p:txBody>
      </p:sp>
      <p:sp>
        <p:nvSpPr>
          <p:cNvPr id="46" name="Google Shape;46;p8"/>
          <p:cNvSpPr txBox="1">
            <a:spLocks noGrp="1"/>
          </p:cNvSpPr>
          <p:nvPr>
            <p:ph type="body" idx="2"/>
          </p:nvPr>
        </p:nvSpPr>
        <p:spPr>
          <a:xfrm>
            <a:off x="3673842" y="1578025"/>
            <a:ext cx="2671800" cy="2433300"/>
          </a:xfrm>
          <a:prstGeom prst="rect">
            <a:avLst/>
          </a:prstGeom>
        </p:spPr>
        <p:txBody>
          <a:bodyPr spcFirstLastPara="1" wrap="square" lIns="91425" tIns="91425" rIns="91425" bIns="91425" anchor="t" anchorCtr="0">
            <a:noAutofit/>
          </a:bodyPr>
          <a:lstStyle>
            <a:lvl1pPr marL="457200" lvl="0" indent="-355600">
              <a:spcBef>
                <a:spcPts val="600"/>
              </a:spcBef>
              <a:spcAft>
                <a:spcPts val="0"/>
              </a:spcAft>
              <a:buSzPts val="2000"/>
              <a:buChar char="▸"/>
              <a:defRPr/>
            </a:lvl1pPr>
            <a:lvl2pPr marL="914400" lvl="1" indent="-355600">
              <a:spcBef>
                <a:spcPts val="0"/>
              </a:spcBef>
              <a:spcAft>
                <a:spcPts val="0"/>
              </a:spcAft>
              <a:buSzPts val="2000"/>
              <a:buChar char="▹"/>
              <a:defRPr/>
            </a:lvl2pPr>
            <a:lvl3pPr marL="1371600" lvl="2" indent="-355600">
              <a:spcBef>
                <a:spcPts val="0"/>
              </a:spcBef>
              <a:spcAft>
                <a:spcPts val="0"/>
              </a:spcAft>
              <a:buSzPts val="2000"/>
              <a:buChar char="▹"/>
              <a:defRPr/>
            </a:lvl3pPr>
            <a:lvl4pPr marL="1828800" lvl="3" indent="-355600">
              <a:spcBef>
                <a:spcPts val="0"/>
              </a:spcBef>
              <a:spcAft>
                <a:spcPts val="0"/>
              </a:spcAft>
              <a:buSzPts val="2000"/>
              <a:buChar char="●"/>
              <a:defRPr/>
            </a:lvl4pPr>
            <a:lvl5pPr marL="2286000" lvl="4" indent="-355600">
              <a:spcBef>
                <a:spcPts val="0"/>
              </a:spcBef>
              <a:spcAft>
                <a:spcPts val="0"/>
              </a:spcAft>
              <a:buSzPts val="2000"/>
              <a:buChar char="○"/>
              <a:defRPr/>
            </a:lvl5pPr>
            <a:lvl6pPr marL="2743200" lvl="5" indent="-355600">
              <a:spcBef>
                <a:spcPts val="0"/>
              </a:spcBef>
              <a:spcAft>
                <a:spcPts val="0"/>
              </a:spcAft>
              <a:buSzPts val="2000"/>
              <a:buChar char="■"/>
              <a:defRPr/>
            </a:lvl6pPr>
            <a:lvl7pPr marL="3200400" lvl="6" indent="-355600">
              <a:spcBef>
                <a:spcPts val="0"/>
              </a:spcBef>
              <a:spcAft>
                <a:spcPts val="0"/>
              </a:spcAft>
              <a:buSzPts val="2000"/>
              <a:buChar char="●"/>
              <a:defRPr/>
            </a:lvl7pPr>
            <a:lvl8pPr marL="3657600" lvl="7" indent="-355600">
              <a:spcBef>
                <a:spcPts val="0"/>
              </a:spcBef>
              <a:spcAft>
                <a:spcPts val="0"/>
              </a:spcAft>
              <a:buSzPts val="2000"/>
              <a:buChar char="○"/>
              <a:defRPr/>
            </a:lvl8pPr>
            <a:lvl9pPr marL="4114800" lvl="8" indent="-355600">
              <a:spcBef>
                <a:spcPts val="0"/>
              </a:spcBef>
              <a:spcAft>
                <a:spcPts val="0"/>
              </a:spcAft>
              <a:buSzPts val="2000"/>
              <a:buChar char="■"/>
              <a:defRPr/>
            </a:lvl9pPr>
          </a:lstStyle>
          <a:p>
            <a:pPr lvl="0"/>
            <a:r>
              <a:rPr lang="en-US"/>
              <a:t>Click to edit Master text styles</a:t>
            </a:r>
          </a:p>
        </p:txBody>
      </p:sp>
      <p:sp>
        <p:nvSpPr>
          <p:cNvPr id="47" name="Google Shape;47;p8"/>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5075676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 3 columns">
  <p:cSld name="Title + 3 columns">
    <p:spTree>
      <p:nvGrpSpPr>
        <p:cNvPr id="1" name="Shape 48"/>
        <p:cNvGrpSpPr/>
        <p:nvPr/>
      </p:nvGrpSpPr>
      <p:grpSpPr>
        <a:xfrm>
          <a:off x="0" y="0"/>
          <a:ext cx="0" cy="0"/>
          <a:chOff x="0" y="0"/>
          <a:chExt cx="0" cy="0"/>
        </a:xfrm>
      </p:grpSpPr>
      <p:sp>
        <p:nvSpPr>
          <p:cNvPr id="49" name="Google Shape;49;p9"/>
          <p:cNvSpPr/>
          <p:nvPr/>
        </p:nvSpPr>
        <p:spPr>
          <a:xfrm>
            <a:off x="228600" y="-10437"/>
            <a:ext cx="8229315" cy="5164387"/>
          </a:xfrm>
          <a:custGeom>
            <a:avLst/>
            <a:gdLst/>
            <a:ahLst/>
            <a:cxnLst/>
            <a:rect l="l" t="t" r="r" b="b"/>
            <a:pathLst>
              <a:path w="328450" h="206122" extrusionOk="0">
                <a:moveTo>
                  <a:pt x="0" y="0"/>
                </a:moveTo>
                <a:lnTo>
                  <a:pt x="0" y="206122"/>
                </a:lnTo>
                <a:lnTo>
                  <a:pt x="328450" y="206122"/>
                </a:lnTo>
                <a:lnTo>
                  <a:pt x="273309" y="331"/>
                </a:lnTo>
                <a:close/>
              </a:path>
            </a:pathLst>
          </a:custGeom>
          <a:solidFill>
            <a:srgbClr val="000000">
              <a:alpha val="7310"/>
            </a:srgbClr>
          </a:solidFill>
          <a:ln>
            <a:noFill/>
          </a:ln>
        </p:spPr>
      </p:sp>
      <p:sp>
        <p:nvSpPr>
          <p:cNvPr id="50" name="Google Shape;50;p9"/>
          <p:cNvSpPr/>
          <p:nvPr/>
        </p:nvSpPr>
        <p:spPr>
          <a:xfrm>
            <a:off x="0" y="-10437"/>
            <a:ext cx="8229315" cy="5164387"/>
          </a:xfrm>
          <a:custGeom>
            <a:avLst/>
            <a:gdLst/>
            <a:ahLst/>
            <a:cxnLst/>
            <a:rect l="l" t="t" r="r" b="b"/>
            <a:pathLst>
              <a:path w="328450" h="206122" extrusionOk="0">
                <a:moveTo>
                  <a:pt x="0" y="0"/>
                </a:moveTo>
                <a:lnTo>
                  <a:pt x="0" y="206122"/>
                </a:lnTo>
                <a:lnTo>
                  <a:pt x="328450" y="206122"/>
                </a:lnTo>
                <a:lnTo>
                  <a:pt x="273309" y="331"/>
                </a:lnTo>
                <a:close/>
              </a:path>
            </a:pathLst>
          </a:custGeom>
          <a:solidFill>
            <a:srgbClr val="FFFFFF"/>
          </a:solidFill>
          <a:ln>
            <a:noFill/>
          </a:ln>
        </p:spPr>
      </p:sp>
      <p:sp>
        <p:nvSpPr>
          <p:cNvPr id="51" name="Google Shape;51;p9"/>
          <p:cNvSpPr txBox="1">
            <a:spLocks noGrp="1"/>
          </p:cNvSpPr>
          <p:nvPr>
            <p:ph type="title"/>
          </p:nvPr>
        </p:nvSpPr>
        <p:spPr>
          <a:xfrm>
            <a:off x="841000" y="969700"/>
            <a:ext cx="4801500" cy="4095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r>
              <a:rPr lang="en-US"/>
              <a:t>Click to edit Master title style</a:t>
            </a:r>
            <a:endParaRPr/>
          </a:p>
        </p:txBody>
      </p:sp>
      <p:sp>
        <p:nvSpPr>
          <p:cNvPr id="52" name="Google Shape;52;p9"/>
          <p:cNvSpPr txBox="1">
            <a:spLocks noGrp="1"/>
          </p:cNvSpPr>
          <p:nvPr>
            <p:ph type="body" idx="1"/>
          </p:nvPr>
        </p:nvSpPr>
        <p:spPr>
          <a:xfrm>
            <a:off x="841000" y="1600975"/>
            <a:ext cx="2094900" cy="2410500"/>
          </a:xfrm>
          <a:prstGeom prst="rect">
            <a:avLst/>
          </a:prstGeom>
        </p:spPr>
        <p:txBody>
          <a:bodyPr spcFirstLastPara="1" wrap="square" lIns="91425" tIns="91425" rIns="91425" bIns="91425" anchor="t" anchorCtr="0">
            <a:noAutofit/>
          </a:bodyPr>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pPr lvl="0"/>
            <a:r>
              <a:rPr lang="en-US"/>
              <a:t>Click to edit Master text styles</a:t>
            </a:r>
          </a:p>
        </p:txBody>
      </p:sp>
      <p:sp>
        <p:nvSpPr>
          <p:cNvPr id="53" name="Google Shape;53;p9"/>
          <p:cNvSpPr txBox="1">
            <a:spLocks noGrp="1"/>
          </p:cNvSpPr>
          <p:nvPr>
            <p:ph type="body" idx="2"/>
          </p:nvPr>
        </p:nvSpPr>
        <p:spPr>
          <a:xfrm>
            <a:off x="3043281" y="1600975"/>
            <a:ext cx="2094900" cy="2410500"/>
          </a:xfrm>
          <a:prstGeom prst="rect">
            <a:avLst/>
          </a:prstGeom>
        </p:spPr>
        <p:txBody>
          <a:bodyPr spcFirstLastPara="1" wrap="square" lIns="91425" tIns="91425" rIns="91425" bIns="91425" anchor="t" anchorCtr="0">
            <a:noAutofit/>
          </a:bodyPr>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pPr lvl="0"/>
            <a:r>
              <a:rPr lang="en-US"/>
              <a:t>Click to edit Master text styles</a:t>
            </a:r>
          </a:p>
        </p:txBody>
      </p:sp>
      <p:sp>
        <p:nvSpPr>
          <p:cNvPr id="54" name="Google Shape;54;p9"/>
          <p:cNvSpPr txBox="1">
            <a:spLocks noGrp="1"/>
          </p:cNvSpPr>
          <p:nvPr>
            <p:ph type="body" idx="3"/>
          </p:nvPr>
        </p:nvSpPr>
        <p:spPr>
          <a:xfrm>
            <a:off x="5245562" y="1600975"/>
            <a:ext cx="2094900" cy="2410500"/>
          </a:xfrm>
          <a:prstGeom prst="rect">
            <a:avLst/>
          </a:prstGeom>
        </p:spPr>
        <p:txBody>
          <a:bodyPr spcFirstLastPara="1" wrap="square" lIns="91425" tIns="91425" rIns="91425" bIns="91425" anchor="t" anchorCtr="0">
            <a:noAutofit/>
          </a:bodyPr>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pPr lvl="0"/>
            <a:r>
              <a:rPr lang="en-US"/>
              <a:t>Click to edit Master text styles</a:t>
            </a:r>
          </a:p>
        </p:txBody>
      </p:sp>
      <p:sp>
        <p:nvSpPr>
          <p:cNvPr id="55" name="Google Shape;55;p9"/>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extLst>
      <p:ext uri="{BB962C8B-B14F-4D97-AF65-F5344CB8AC3E}">
        <p14:creationId xmlns:p14="http://schemas.microsoft.com/office/powerpoint/2010/main" val="2032463048"/>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56"/>
        <p:cNvGrpSpPr/>
        <p:nvPr/>
      </p:nvGrpSpPr>
      <p:grpSpPr>
        <a:xfrm>
          <a:off x="0" y="0"/>
          <a:ext cx="0" cy="0"/>
          <a:chOff x="0" y="0"/>
          <a:chExt cx="0" cy="0"/>
        </a:xfrm>
      </p:grpSpPr>
      <p:sp>
        <p:nvSpPr>
          <p:cNvPr id="57" name="Google Shape;57;p10"/>
          <p:cNvSpPr/>
          <p:nvPr/>
        </p:nvSpPr>
        <p:spPr>
          <a:xfrm>
            <a:off x="228600" y="-10437"/>
            <a:ext cx="8229315" cy="5164387"/>
          </a:xfrm>
          <a:custGeom>
            <a:avLst/>
            <a:gdLst/>
            <a:ahLst/>
            <a:cxnLst/>
            <a:rect l="l" t="t" r="r" b="b"/>
            <a:pathLst>
              <a:path w="328450" h="206122" extrusionOk="0">
                <a:moveTo>
                  <a:pt x="0" y="0"/>
                </a:moveTo>
                <a:lnTo>
                  <a:pt x="0" y="206122"/>
                </a:lnTo>
                <a:lnTo>
                  <a:pt x="328450" y="206122"/>
                </a:lnTo>
                <a:lnTo>
                  <a:pt x="273309" y="331"/>
                </a:lnTo>
                <a:close/>
              </a:path>
            </a:pathLst>
          </a:custGeom>
          <a:solidFill>
            <a:srgbClr val="000000">
              <a:alpha val="7310"/>
            </a:srgbClr>
          </a:solidFill>
          <a:ln>
            <a:noFill/>
          </a:ln>
        </p:spPr>
      </p:sp>
      <p:sp>
        <p:nvSpPr>
          <p:cNvPr id="58" name="Google Shape;58;p10"/>
          <p:cNvSpPr/>
          <p:nvPr/>
        </p:nvSpPr>
        <p:spPr>
          <a:xfrm>
            <a:off x="0" y="-10437"/>
            <a:ext cx="8229315" cy="5164387"/>
          </a:xfrm>
          <a:custGeom>
            <a:avLst/>
            <a:gdLst/>
            <a:ahLst/>
            <a:cxnLst/>
            <a:rect l="l" t="t" r="r" b="b"/>
            <a:pathLst>
              <a:path w="328450" h="206122" extrusionOk="0">
                <a:moveTo>
                  <a:pt x="0" y="0"/>
                </a:moveTo>
                <a:lnTo>
                  <a:pt x="0" y="206122"/>
                </a:lnTo>
                <a:lnTo>
                  <a:pt x="328450" y="206122"/>
                </a:lnTo>
                <a:lnTo>
                  <a:pt x="273309" y="331"/>
                </a:lnTo>
                <a:close/>
              </a:path>
            </a:pathLst>
          </a:custGeom>
          <a:solidFill>
            <a:srgbClr val="FFFFFF"/>
          </a:solidFill>
          <a:ln>
            <a:noFill/>
          </a:ln>
        </p:spPr>
      </p:sp>
      <p:sp>
        <p:nvSpPr>
          <p:cNvPr id="59" name="Google Shape;59;p10"/>
          <p:cNvSpPr txBox="1">
            <a:spLocks noGrp="1"/>
          </p:cNvSpPr>
          <p:nvPr>
            <p:ph type="title"/>
          </p:nvPr>
        </p:nvSpPr>
        <p:spPr>
          <a:xfrm>
            <a:off x="841000" y="969700"/>
            <a:ext cx="4801500" cy="4095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a:r>
              <a:rPr lang="en-US"/>
              <a:t>Click to edit Master title style</a:t>
            </a:r>
            <a:endParaRPr/>
          </a:p>
        </p:txBody>
      </p:sp>
      <p:sp>
        <p:nvSpPr>
          <p:cNvPr id="60" name="Google Shape;60;p10"/>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4393686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741100"/>
            <a:ext cx="5185200" cy="4746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Clr>
                <a:schemeClr val="dk2"/>
              </a:buClr>
              <a:buSzPts val="2400"/>
              <a:buFont typeface="Montserrat"/>
              <a:buNone/>
              <a:defRPr sz="2400" b="1">
                <a:solidFill>
                  <a:schemeClr val="dk2"/>
                </a:solidFill>
                <a:latin typeface="Montserrat"/>
                <a:ea typeface="Montserrat"/>
                <a:cs typeface="Montserrat"/>
                <a:sym typeface="Montserrat"/>
              </a:defRPr>
            </a:lvl1pPr>
            <a:lvl2pPr lvl="1">
              <a:spcBef>
                <a:spcPts val="0"/>
              </a:spcBef>
              <a:spcAft>
                <a:spcPts val="0"/>
              </a:spcAft>
              <a:buClr>
                <a:schemeClr val="dk2"/>
              </a:buClr>
              <a:buSzPts val="2400"/>
              <a:buFont typeface="Montserrat"/>
              <a:buNone/>
              <a:defRPr sz="2400" b="1">
                <a:solidFill>
                  <a:schemeClr val="dk2"/>
                </a:solidFill>
                <a:latin typeface="Montserrat"/>
                <a:ea typeface="Montserrat"/>
                <a:cs typeface="Montserrat"/>
                <a:sym typeface="Montserrat"/>
              </a:defRPr>
            </a:lvl2pPr>
            <a:lvl3pPr lvl="2">
              <a:spcBef>
                <a:spcPts val="0"/>
              </a:spcBef>
              <a:spcAft>
                <a:spcPts val="0"/>
              </a:spcAft>
              <a:buClr>
                <a:schemeClr val="dk2"/>
              </a:buClr>
              <a:buSzPts val="2400"/>
              <a:buFont typeface="Montserrat"/>
              <a:buNone/>
              <a:defRPr sz="2400" b="1">
                <a:solidFill>
                  <a:schemeClr val="dk2"/>
                </a:solidFill>
                <a:latin typeface="Montserrat"/>
                <a:ea typeface="Montserrat"/>
                <a:cs typeface="Montserrat"/>
                <a:sym typeface="Montserrat"/>
              </a:defRPr>
            </a:lvl3pPr>
            <a:lvl4pPr lvl="3">
              <a:spcBef>
                <a:spcPts val="0"/>
              </a:spcBef>
              <a:spcAft>
                <a:spcPts val="0"/>
              </a:spcAft>
              <a:buClr>
                <a:schemeClr val="dk2"/>
              </a:buClr>
              <a:buSzPts val="2400"/>
              <a:buFont typeface="Montserrat"/>
              <a:buNone/>
              <a:defRPr sz="2400" b="1">
                <a:solidFill>
                  <a:schemeClr val="dk2"/>
                </a:solidFill>
                <a:latin typeface="Montserrat"/>
                <a:ea typeface="Montserrat"/>
                <a:cs typeface="Montserrat"/>
                <a:sym typeface="Montserrat"/>
              </a:defRPr>
            </a:lvl4pPr>
            <a:lvl5pPr lvl="4">
              <a:spcBef>
                <a:spcPts val="0"/>
              </a:spcBef>
              <a:spcAft>
                <a:spcPts val="0"/>
              </a:spcAft>
              <a:buClr>
                <a:schemeClr val="dk2"/>
              </a:buClr>
              <a:buSzPts val="2400"/>
              <a:buFont typeface="Montserrat"/>
              <a:buNone/>
              <a:defRPr sz="2400" b="1">
                <a:solidFill>
                  <a:schemeClr val="dk2"/>
                </a:solidFill>
                <a:latin typeface="Montserrat"/>
                <a:ea typeface="Montserrat"/>
                <a:cs typeface="Montserrat"/>
                <a:sym typeface="Montserrat"/>
              </a:defRPr>
            </a:lvl5pPr>
            <a:lvl6pPr lvl="5">
              <a:spcBef>
                <a:spcPts val="0"/>
              </a:spcBef>
              <a:spcAft>
                <a:spcPts val="0"/>
              </a:spcAft>
              <a:buClr>
                <a:schemeClr val="dk2"/>
              </a:buClr>
              <a:buSzPts val="2400"/>
              <a:buFont typeface="Montserrat"/>
              <a:buNone/>
              <a:defRPr sz="2400" b="1">
                <a:solidFill>
                  <a:schemeClr val="dk2"/>
                </a:solidFill>
                <a:latin typeface="Montserrat"/>
                <a:ea typeface="Montserrat"/>
                <a:cs typeface="Montserrat"/>
                <a:sym typeface="Montserrat"/>
              </a:defRPr>
            </a:lvl6pPr>
            <a:lvl7pPr lvl="6">
              <a:spcBef>
                <a:spcPts val="0"/>
              </a:spcBef>
              <a:spcAft>
                <a:spcPts val="0"/>
              </a:spcAft>
              <a:buClr>
                <a:schemeClr val="dk2"/>
              </a:buClr>
              <a:buSzPts val="2400"/>
              <a:buFont typeface="Montserrat"/>
              <a:buNone/>
              <a:defRPr sz="2400" b="1">
                <a:solidFill>
                  <a:schemeClr val="dk2"/>
                </a:solidFill>
                <a:latin typeface="Montserrat"/>
                <a:ea typeface="Montserrat"/>
                <a:cs typeface="Montserrat"/>
                <a:sym typeface="Montserrat"/>
              </a:defRPr>
            </a:lvl7pPr>
            <a:lvl8pPr lvl="7">
              <a:spcBef>
                <a:spcPts val="0"/>
              </a:spcBef>
              <a:spcAft>
                <a:spcPts val="0"/>
              </a:spcAft>
              <a:buClr>
                <a:schemeClr val="dk2"/>
              </a:buClr>
              <a:buSzPts val="2400"/>
              <a:buFont typeface="Montserrat"/>
              <a:buNone/>
              <a:defRPr sz="2400" b="1">
                <a:solidFill>
                  <a:schemeClr val="dk2"/>
                </a:solidFill>
                <a:latin typeface="Montserrat"/>
                <a:ea typeface="Montserrat"/>
                <a:cs typeface="Montserrat"/>
                <a:sym typeface="Montserrat"/>
              </a:defRPr>
            </a:lvl8pPr>
            <a:lvl9pPr lvl="8">
              <a:spcBef>
                <a:spcPts val="0"/>
              </a:spcBef>
              <a:spcAft>
                <a:spcPts val="0"/>
              </a:spcAft>
              <a:buClr>
                <a:schemeClr val="dk2"/>
              </a:buClr>
              <a:buSzPts val="2400"/>
              <a:buFont typeface="Montserrat"/>
              <a:buNone/>
              <a:defRPr sz="2400" b="1">
                <a:solidFill>
                  <a:schemeClr val="dk2"/>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457200" y="1352550"/>
            <a:ext cx="5185200" cy="2255700"/>
          </a:xfrm>
          <a:prstGeom prst="rect">
            <a:avLst/>
          </a:prstGeom>
          <a:noFill/>
          <a:ln>
            <a:noFill/>
          </a:ln>
        </p:spPr>
        <p:txBody>
          <a:bodyPr spcFirstLastPara="1" wrap="square" lIns="91425" tIns="91425" rIns="91425" bIns="91425" anchor="t" anchorCtr="0">
            <a:noAutofit/>
          </a:bodyPr>
          <a:lstStyle>
            <a:lvl1pPr marL="457200" lvl="0" indent="-355600">
              <a:spcBef>
                <a:spcPts val="600"/>
              </a:spcBef>
              <a:spcAft>
                <a:spcPts val="0"/>
              </a:spcAft>
              <a:buClr>
                <a:schemeClr val="dk1"/>
              </a:buClr>
              <a:buSzPts val="2000"/>
              <a:buFont typeface="Karla"/>
              <a:buChar char="▸"/>
              <a:defRPr sz="2000">
                <a:solidFill>
                  <a:schemeClr val="dk1"/>
                </a:solidFill>
                <a:latin typeface="Karla"/>
                <a:ea typeface="Karla"/>
                <a:cs typeface="Karla"/>
                <a:sym typeface="Karla"/>
              </a:defRPr>
            </a:lvl1pPr>
            <a:lvl2pPr marL="914400" lvl="1" indent="-355600">
              <a:spcBef>
                <a:spcPts val="0"/>
              </a:spcBef>
              <a:spcAft>
                <a:spcPts val="0"/>
              </a:spcAft>
              <a:buClr>
                <a:schemeClr val="dk1"/>
              </a:buClr>
              <a:buSzPts val="2000"/>
              <a:buFont typeface="Karla"/>
              <a:buChar char="▹"/>
              <a:defRPr sz="2000">
                <a:solidFill>
                  <a:schemeClr val="dk1"/>
                </a:solidFill>
                <a:latin typeface="Karla"/>
                <a:ea typeface="Karla"/>
                <a:cs typeface="Karla"/>
                <a:sym typeface="Karla"/>
              </a:defRPr>
            </a:lvl2pPr>
            <a:lvl3pPr marL="1371600" lvl="2" indent="-355600">
              <a:spcBef>
                <a:spcPts val="0"/>
              </a:spcBef>
              <a:spcAft>
                <a:spcPts val="0"/>
              </a:spcAft>
              <a:buClr>
                <a:schemeClr val="dk1"/>
              </a:buClr>
              <a:buSzPts val="2000"/>
              <a:buFont typeface="Karla"/>
              <a:buChar char="▹"/>
              <a:defRPr sz="2000">
                <a:solidFill>
                  <a:schemeClr val="dk1"/>
                </a:solidFill>
                <a:latin typeface="Karla"/>
                <a:ea typeface="Karla"/>
                <a:cs typeface="Karla"/>
                <a:sym typeface="Karla"/>
              </a:defRPr>
            </a:lvl3pPr>
            <a:lvl4pPr marL="1828800" lvl="3" indent="-355600">
              <a:spcBef>
                <a:spcPts val="0"/>
              </a:spcBef>
              <a:spcAft>
                <a:spcPts val="0"/>
              </a:spcAft>
              <a:buClr>
                <a:schemeClr val="dk1"/>
              </a:buClr>
              <a:buSzPts val="2000"/>
              <a:buFont typeface="Karla"/>
              <a:buChar char="●"/>
              <a:defRPr sz="2000">
                <a:solidFill>
                  <a:schemeClr val="dk1"/>
                </a:solidFill>
                <a:latin typeface="Karla"/>
                <a:ea typeface="Karla"/>
                <a:cs typeface="Karla"/>
                <a:sym typeface="Karla"/>
              </a:defRPr>
            </a:lvl4pPr>
            <a:lvl5pPr marL="2286000" lvl="4" indent="-355600">
              <a:spcBef>
                <a:spcPts val="0"/>
              </a:spcBef>
              <a:spcAft>
                <a:spcPts val="0"/>
              </a:spcAft>
              <a:buClr>
                <a:schemeClr val="dk1"/>
              </a:buClr>
              <a:buSzPts val="2000"/>
              <a:buFont typeface="Karla"/>
              <a:buChar char="○"/>
              <a:defRPr sz="2000">
                <a:solidFill>
                  <a:schemeClr val="dk1"/>
                </a:solidFill>
                <a:latin typeface="Karla"/>
                <a:ea typeface="Karla"/>
                <a:cs typeface="Karla"/>
                <a:sym typeface="Karla"/>
              </a:defRPr>
            </a:lvl5pPr>
            <a:lvl6pPr marL="2743200" lvl="5" indent="-355600">
              <a:spcBef>
                <a:spcPts val="0"/>
              </a:spcBef>
              <a:spcAft>
                <a:spcPts val="0"/>
              </a:spcAft>
              <a:buClr>
                <a:schemeClr val="dk1"/>
              </a:buClr>
              <a:buSzPts val="2000"/>
              <a:buFont typeface="Karla"/>
              <a:buChar char="■"/>
              <a:defRPr sz="2000">
                <a:solidFill>
                  <a:schemeClr val="dk1"/>
                </a:solidFill>
                <a:latin typeface="Karla"/>
                <a:ea typeface="Karla"/>
                <a:cs typeface="Karla"/>
                <a:sym typeface="Karla"/>
              </a:defRPr>
            </a:lvl6pPr>
            <a:lvl7pPr marL="3200400" lvl="6" indent="-355600">
              <a:spcBef>
                <a:spcPts val="0"/>
              </a:spcBef>
              <a:spcAft>
                <a:spcPts val="0"/>
              </a:spcAft>
              <a:buClr>
                <a:schemeClr val="dk1"/>
              </a:buClr>
              <a:buSzPts val="2000"/>
              <a:buFont typeface="Karla"/>
              <a:buChar char="●"/>
              <a:defRPr sz="2000">
                <a:solidFill>
                  <a:schemeClr val="dk1"/>
                </a:solidFill>
                <a:latin typeface="Karla"/>
                <a:ea typeface="Karla"/>
                <a:cs typeface="Karla"/>
                <a:sym typeface="Karla"/>
              </a:defRPr>
            </a:lvl7pPr>
            <a:lvl8pPr marL="3657600" lvl="7" indent="-355600">
              <a:spcBef>
                <a:spcPts val="0"/>
              </a:spcBef>
              <a:spcAft>
                <a:spcPts val="0"/>
              </a:spcAft>
              <a:buClr>
                <a:schemeClr val="dk1"/>
              </a:buClr>
              <a:buSzPts val="2000"/>
              <a:buFont typeface="Karla"/>
              <a:buChar char="○"/>
              <a:defRPr sz="2000">
                <a:solidFill>
                  <a:schemeClr val="dk1"/>
                </a:solidFill>
                <a:latin typeface="Karla"/>
                <a:ea typeface="Karla"/>
                <a:cs typeface="Karla"/>
                <a:sym typeface="Karla"/>
              </a:defRPr>
            </a:lvl8pPr>
            <a:lvl9pPr marL="4114800" lvl="8" indent="-355600">
              <a:spcBef>
                <a:spcPts val="0"/>
              </a:spcBef>
              <a:spcAft>
                <a:spcPts val="0"/>
              </a:spcAft>
              <a:buClr>
                <a:schemeClr val="dk1"/>
              </a:buClr>
              <a:buSzPts val="2000"/>
              <a:buFont typeface="Karla"/>
              <a:buChar char="■"/>
              <a:defRPr sz="2000">
                <a:solidFill>
                  <a:schemeClr val="dk1"/>
                </a:solidFill>
                <a:latin typeface="Karla"/>
                <a:ea typeface="Karla"/>
                <a:cs typeface="Karla"/>
                <a:sym typeface="Karla"/>
              </a:defRPr>
            </a:lvl9pPr>
          </a:lstStyle>
          <a:p>
            <a:endParaRPr/>
          </a:p>
        </p:txBody>
      </p:sp>
      <p:sp>
        <p:nvSpPr>
          <p:cNvPr id="8" name="Google Shape;8;p1"/>
          <p:cNvSpPr txBox="1">
            <a:spLocks noGrp="1"/>
          </p:cNvSpPr>
          <p:nvPr>
            <p:ph type="sldNum" idx="12"/>
          </p:nvPr>
        </p:nvSpPr>
        <p:spPr>
          <a:xfrm>
            <a:off x="8543227" y="4749851"/>
            <a:ext cx="548700" cy="393600"/>
          </a:xfrm>
          <a:prstGeom prst="rect">
            <a:avLst/>
          </a:prstGeom>
          <a:noFill/>
          <a:ln>
            <a:noFill/>
          </a:ln>
        </p:spPr>
        <p:txBody>
          <a:bodyPr spcFirstLastPara="1" wrap="square" lIns="91425" tIns="91425" rIns="91425" bIns="91425" anchor="t" anchorCtr="0">
            <a:noAutofit/>
          </a:bodyPr>
          <a:lstStyle>
            <a:lvl1pPr lvl="0" algn="r">
              <a:buNone/>
              <a:defRPr sz="1300" b="1">
                <a:solidFill>
                  <a:schemeClr val="lt1"/>
                </a:solidFill>
                <a:latin typeface="Montserrat"/>
                <a:ea typeface="Montserrat"/>
                <a:cs typeface="Montserrat"/>
                <a:sym typeface="Montserrat"/>
              </a:defRPr>
            </a:lvl1pPr>
            <a:lvl2pPr lvl="1" algn="r">
              <a:buNone/>
              <a:defRPr sz="1300" b="1">
                <a:solidFill>
                  <a:schemeClr val="lt1"/>
                </a:solidFill>
                <a:latin typeface="Montserrat"/>
                <a:ea typeface="Montserrat"/>
                <a:cs typeface="Montserrat"/>
                <a:sym typeface="Montserrat"/>
              </a:defRPr>
            </a:lvl2pPr>
            <a:lvl3pPr lvl="2" algn="r">
              <a:buNone/>
              <a:defRPr sz="1300" b="1">
                <a:solidFill>
                  <a:schemeClr val="lt1"/>
                </a:solidFill>
                <a:latin typeface="Montserrat"/>
                <a:ea typeface="Montserrat"/>
                <a:cs typeface="Montserrat"/>
                <a:sym typeface="Montserrat"/>
              </a:defRPr>
            </a:lvl3pPr>
            <a:lvl4pPr lvl="3" algn="r">
              <a:buNone/>
              <a:defRPr sz="1300" b="1">
                <a:solidFill>
                  <a:schemeClr val="lt1"/>
                </a:solidFill>
                <a:latin typeface="Montserrat"/>
                <a:ea typeface="Montserrat"/>
                <a:cs typeface="Montserrat"/>
                <a:sym typeface="Montserrat"/>
              </a:defRPr>
            </a:lvl4pPr>
            <a:lvl5pPr lvl="4" algn="r">
              <a:buNone/>
              <a:defRPr sz="1300" b="1">
                <a:solidFill>
                  <a:schemeClr val="lt1"/>
                </a:solidFill>
                <a:latin typeface="Montserrat"/>
                <a:ea typeface="Montserrat"/>
                <a:cs typeface="Montserrat"/>
                <a:sym typeface="Montserrat"/>
              </a:defRPr>
            </a:lvl5pPr>
            <a:lvl6pPr lvl="5" algn="r">
              <a:buNone/>
              <a:defRPr sz="1300" b="1">
                <a:solidFill>
                  <a:schemeClr val="lt1"/>
                </a:solidFill>
                <a:latin typeface="Montserrat"/>
                <a:ea typeface="Montserrat"/>
                <a:cs typeface="Montserrat"/>
                <a:sym typeface="Montserrat"/>
              </a:defRPr>
            </a:lvl6pPr>
            <a:lvl7pPr lvl="6" algn="r">
              <a:buNone/>
              <a:defRPr sz="1300" b="1">
                <a:solidFill>
                  <a:schemeClr val="lt1"/>
                </a:solidFill>
                <a:latin typeface="Montserrat"/>
                <a:ea typeface="Montserrat"/>
                <a:cs typeface="Montserrat"/>
                <a:sym typeface="Montserrat"/>
              </a:defRPr>
            </a:lvl7pPr>
            <a:lvl8pPr lvl="7" algn="r">
              <a:buNone/>
              <a:defRPr sz="1300" b="1">
                <a:solidFill>
                  <a:schemeClr val="lt1"/>
                </a:solidFill>
                <a:latin typeface="Montserrat"/>
                <a:ea typeface="Montserrat"/>
                <a:cs typeface="Montserrat"/>
                <a:sym typeface="Montserrat"/>
              </a:defRPr>
            </a:lvl8pPr>
            <a:lvl9pPr lvl="8" algn="r">
              <a:buNone/>
              <a:defRPr sz="1300" b="1">
                <a:solidFill>
                  <a:schemeClr val="lt1"/>
                </a:solidFill>
                <a:latin typeface="Montserrat"/>
                <a:ea typeface="Montserrat"/>
                <a:cs typeface="Montserrat"/>
                <a:sym typeface="Montserrat"/>
              </a:defRPr>
            </a:lvl9pPr>
          </a:lstStyle>
          <a:p>
            <a:fld id="{00000000-1234-1234-1234-123412341234}" type="slidenum">
              <a:rPr lang="en" smtClean="0"/>
              <a:pPr/>
              <a:t>‹#›</a:t>
            </a:fld>
            <a:endParaRPr lang="en" dirty="0"/>
          </a:p>
        </p:txBody>
      </p:sp>
    </p:spTree>
    <p:extLst>
      <p:ext uri="{BB962C8B-B14F-4D97-AF65-F5344CB8AC3E}">
        <p14:creationId xmlns:p14="http://schemas.microsoft.com/office/powerpoint/2010/main" val="478425444"/>
      </p:ext>
    </p:extLst>
  </p:cSld>
  <p:clrMap bg1="lt1" tx1="dk1" bg2="dk2" tx2="lt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ransition>
    <p:fade thruBlk="1"/>
  </p:transition>
  <p:hf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18.jpeg"/></Relationships>
</file>

<file path=ppt/slides/_rels/slide28.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jpg"/><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26.jpg"/><Relationship Id="rId1" Type="http://schemas.openxmlformats.org/officeDocument/2006/relationships/slideLayout" Target="../slideLayouts/slideLayout6.xml"/><Relationship Id="rId4" Type="http://schemas.openxmlformats.org/officeDocument/2006/relationships/image" Target="../media/image28.jp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0000"/>
        </a:solidFill>
        <a:effectLst/>
      </p:bgPr>
    </p:bg>
    <p:spTree>
      <p:nvGrpSpPr>
        <p:cNvPr id="1" name="Shape 75"/>
        <p:cNvGrpSpPr/>
        <p:nvPr/>
      </p:nvGrpSpPr>
      <p:grpSpPr>
        <a:xfrm>
          <a:off x="0" y="0"/>
          <a:ext cx="0" cy="0"/>
          <a:chOff x="0" y="0"/>
          <a:chExt cx="0" cy="0"/>
        </a:xfrm>
      </p:grpSpPr>
      <p:sp>
        <p:nvSpPr>
          <p:cNvPr id="76" name="Google Shape;76;p14"/>
          <p:cNvSpPr txBox="1">
            <a:spLocks noGrp="1"/>
          </p:cNvSpPr>
          <p:nvPr>
            <p:ph type="ctrTitle"/>
          </p:nvPr>
        </p:nvSpPr>
        <p:spPr>
          <a:xfrm>
            <a:off x="0" y="1561764"/>
            <a:ext cx="4267199" cy="679154"/>
          </a:xfrm>
          <a:prstGeom prst="rect">
            <a:avLst/>
          </a:prstGeom>
        </p:spPr>
        <p:txBody>
          <a:bodyPr spcFirstLastPara="1" wrap="square" lIns="91425" tIns="91425" rIns="91425" bIns="91425" anchor="b" anchorCtr="0">
            <a:noAutofit/>
          </a:bodyPr>
          <a:lstStyle/>
          <a:p>
            <a:pPr lvl="0" algn="ctr"/>
            <a:r>
              <a:rPr lang="en-US" sz="1800" dirty="0">
                <a:solidFill>
                  <a:schemeClr val="tx1"/>
                </a:solidFill>
                <a:latin typeface="+mj-lt"/>
              </a:rPr>
              <a:t>MAEER’s Maharashtra Institute of Technology, Pune</a:t>
            </a:r>
          </a:p>
        </p:txBody>
      </p:sp>
      <p:pic>
        <p:nvPicPr>
          <p:cNvPr id="4" name="Picture 3">
            <a:extLst>
              <a:ext uri="{FF2B5EF4-FFF2-40B4-BE49-F238E27FC236}">
                <a16:creationId xmlns:a16="http://schemas.microsoft.com/office/drawing/2014/main" id="{D09B7AD6-2947-46E6-A681-CD6CF10F5B65}"/>
              </a:ext>
            </a:extLst>
          </p:cNvPr>
          <p:cNvPicPr>
            <a:picLocks noChangeAspect="1"/>
          </p:cNvPicPr>
          <p:nvPr/>
        </p:nvPicPr>
        <p:blipFill>
          <a:blip r:embed="rId3"/>
          <a:stretch>
            <a:fillRect/>
          </a:stretch>
        </p:blipFill>
        <p:spPr>
          <a:xfrm>
            <a:off x="1578047" y="233906"/>
            <a:ext cx="1111103" cy="1292726"/>
          </a:xfrm>
          <a:prstGeom prst="rect">
            <a:avLst/>
          </a:prstGeom>
        </p:spPr>
      </p:pic>
      <p:sp>
        <p:nvSpPr>
          <p:cNvPr id="5" name="TextBox 4">
            <a:extLst>
              <a:ext uri="{FF2B5EF4-FFF2-40B4-BE49-F238E27FC236}">
                <a16:creationId xmlns:a16="http://schemas.microsoft.com/office/drawing/2014/main" id="{BAEC5637-C092-443E-AA30-6AB0AF0A1C85}"/>
              </a:ext>
            </a:extLst>
          </p:cNvPr>
          <p:cNvSpPr txBox="1"/>
          <p:nvPr/>
        </p:nvSpPr>
        <p:spPr>
          <a:xfrm>
            <a:off x="233916" y="2382140"/>
            <a:ext cx="4267199" cy="369332"/>
          </a:xfrm>
          <a:prstGeom prst="rect">
            <a:avLst/>
          </a:prstGeom>
          <a:noFill/>
        </p:spPr>
        <p:txBody>
          <a:bodyPr wrap="square" rtlCol="0">
            <a:spAutoFit/>
          </a:bodyPr>
          <a:lstStyle/>
          <a:p>
            <a:r>
              <a:rPr lang="en-IN" sz="1800" dirty="0">
                <a:solidFill>
                  <a:schemeClr val="tx1"/>
                </a:solidFill>
                <a:latin typeface="+mj-lt"/>
              </a:rPr>
              <a:t>Department of Computer Engineering</a:t>
            </a:r>
          </a:p>
        </p:txBody>
      </p:sp>
      <p:sp>
        <p:nvSpPr>
          <p:cNvPr id="6" name="TextBox 5">
            <a:extLst>
              <a:ext uri="{FF2B5EF4-FFF2-40B4-BE49-F238E27FC236}">
                <a16:creationId xmlns:a16="http://schemas.microsoft.com/office/drawing/2014/main" id="{DB7D47A6-BB23-4DCB-BFA9-4F5BE4166A2D}"/>
              </a:ext>
            </a:extLst>
          </p:cNvPr>
          <p:cNvSpPr txBox="1"/>
          <p:nvPr/>
        </p:nvSpPr>
        <p:spPr>
          <a:xfrm>
            <a:off x="233916" y="3144589"/>
            <a:ext cx="3929617" cy="1754326"/>
          </a:xfrm>
          <a:prstGeom prst="rect">
            <a:avLst/>
          </a:prstGeom>
          <a:noFill/>
        </p:spPr>
        <p:txBody>
          <a:bodyPr wrap="square" rtlCol="0">
            <a:spAutoFit/>
          </a:bodyPr>
          <a:lstStyle/>
          <a:p>
            <a:r>
              <a:rPr lang="en-US" sz="3600" b="1" dirty="0">
                <a:solidFill>
                  <a:schemeClr val="dk1"/>
                </a:solidFill>
                <a:latin typeface="Product Sans" panose="020B0503030502040203" pitchFamily="34" charset="0"/>
                <a:ea typeface="Playfair Display"/>
                <a:cs typeface="Playfair Display"/>
                <a:sym typeface="Playfair Display"/>
              </a:rPr>
              <a:t>Personality Prediction Using Social Media Post</a:t>
            </a:r>
            <a:endParaRPr lang="en-IN" sz="3600" b="1" dirty="0">
              <a:latin typeface="Product Sans" panose="020B0503030502040203"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0000"/>
        </a:solidFill>
        <a:effectLst/>
      </p:bgPr>
    </p:bg>
    <p:spTree>
      <p:nvGrpSpPr>
        <p:cNvPr id="1" name="Shape 137"/>
        <p:cNvGrpSpPr/>
        <p:nvPr/>
      </p:nvGrpSpPr>
      <p:grpSpPr>
        <a:xfrm>
          <a:off x="0" y="0"/>
          <a:ext cx="0" cy="0"/>
          <a:chOff x="0" y="0"/>
          <a:chExt cx="0" cy="0"/>
        </a:xfrm>
      </p:grpSpPr>
      <p:sp>
        <p:nvSpPr>
          <p:cNvPr id="138" name="Google Shape;138;p20"/>
          <p:cNvSpPr txBox="1">
            <a:spLocks noGrp="1"/>
          </p:cNvSpPr>
          <p:nvPr>
            <p:ph type="ctrTitle"/>
          </p:nvPr>
        </p:nvSpPr>
        <p:spPr>
          <a:xfrm>
            <a:off x="459614" y="3846175"/>
            <a:ext cx="3530700" cy="1182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br>
              <a:rPr lang="en-IN" sz="7200" dirty="0">
                <a:solidFill>
                  <a:srgbClr val="FF0000"/>
                </a:solidFill>
                <a:latin typeface="Product Sans" panose="020B0503030502040203" pitchFamily="34" charset="0"/>
              </a:rPr>
            </a:br>
            <a:br>
              <a:rPr lang="en-IN" sz="7200" dirty="0">
                <a:solidFill>
                  <a:srgbClr val="FF0000"/>
                </a:solidFill>
                <a:latin typeface="Product Sans" panose="020B0503030502040203" pitchFamily="34" charset="0"/>
              </a:rPr>
            </a:br>
            <a:r>
              <a:rPr lang="en-IN" sz="7200" dirty="0">
                <a:solidFill>
                  <a:srgbClr val="FF0000"/>
                </a:solidFill>
                <a:latin typeface="Product Sans" panose="020B0503030502040203" pitchFamily="34" charset="0"/>
              </a:rPr>
              <a:t>3.</a:t>
            </a:r>
            <a:br>
              <a:rPr lang="en-IN" sz="4000" dirty="0">
                <a:latin typeface="Product Sans" panose="020B0503030502040203" pitchFamily="34" charset="0"/>
              </a:rPr>
            </a:br>
            <a:r>
              <a:rPr lang="en-IN" sz="4000" dirty="0">
                <a:latin typeface="Product Sans" panose="020B0503030502040203" pitchFamily="34" charset="0"/>
              </a:rPr>
              <a:t>Project Concepts and Modules</a:t>
            </a:r>
            <a:endParaRPr sz="4000" dirty="0">
              <a:solidFill>
                <a:srgbClr val="F44336"/>
              </a:solidFill>
              <a:latin typeface="Product Sans" panose="020B0503030502040203" pitchFamily="34" charset="0"/>
            </a:endParaRPr>
          </a:p>
        </p:txBody>
      </p:sp>
      <p:sp>
        <p:nvSpPr>
          <p:cNvPr id="149" name="Google Shape;149;p20"/>
          <p:cNvSpPr txBox="1">
            <a:spLocks noGrp="1"/>
          </p:cNvSpPr>
          <p:nvPr>
            <p:ph type="sldNum" idx="4294967295"/>
          </p:nvPr>
        </p:nvSpPr>
        <p:spPr>
          <a:xfrm>
            <a:off x="8596313" y="4749800"/>
            <a:ext cx="547687" cy="393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10</a:t>
            </a:fld>
            <a:endParaRPr/>
          </a:p>
        </p:txBody>
      </p:sp>
      <p:sp>
        <p:nvSpPr>
          <p:cNvPr id="139" name="Google Shape;139;p20"/>
          <p:cNvSpPr txBox="1">
            <a:spLocks noGrp="1"/>
          </p:cNvSpPr>
          <p:nvPr>
            <p:ph type="subTitle" idx="4294967295"/>
          </p:nvPr>
        </p:nvSpPr>
        <p:spPr>
          <a:xfrm>
            <a:off x="5524500" y="3324225"/>
            <a:ext cx="3619500" cy="1298575"/>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1800" dirty="0">
                <a:solidFill>
                  <a:schemeClr val="bg1"/>
                </a:solidFill>
                <a:latin typeface="Product Sans" panose="020B0503030502040203" pitchFamily="34" charset="0"/>
              </a:rPr>
              <a:t>Bring the attention of your audience over a key concept using icons or illustrations</a:t>
            </a:r>
            <a:endParaRPr sz="1800" dirty="0">
              <a:solidFill>
                <a:schemeClr val="bg1"/>
              </a:solidFill>
              <a:latin typeface="Product Sans" panose="020B0503030502040203" pitchFamily="34" charset="0"/>
            </a:endParaRPr>
          </a:p>
        </p:txBody>
      </p:sp>
      <p:grpSp>
        <p:nvGrpSpPr>
          <p:cNvPr id="140" name="Google Shape;140;p20"/>
          <p:cNvGrpSpPr/>
          <p:nvPr/>
        </p:nvGrpSpPr>
        <p:grpSpPr>
          <a:xfrm>
            <a:off x="379251" y="243568"/>
            <a:ext cx="664653" cy="1053757"/>
            <a:chOff x="6718575" y="2318625"/>
            <a:chExt cx="256950" cy="407375"/>
          </a:xfrm>
        </p:grpSpPr>
        <p:sp>
          <p:nvSpPr>
            <p:cNvPr id="141" name="Google Shape;141;p20"/>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28575" cap="rnd" cmpd="sng">
              <a:solidFill>
                <a:srgbClr val="F4433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Product Sans" panose="020B0503030502040203" pitchFamily="34" charset="0"/>
              </a:endParaRPr>
            </a:p>
          </p:txBody>
        </p:sp>
        <p:sp>
          <p:nvSpPr>
            <p:cNvPr id="142" name="Google Shape;142;p20"/>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28575" cap="rnd" cmpd="sng">
              <a:solidFill>
                <a:srgbClr val="F4433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Product Sans" panose="020B0503030502040203" pitchFamily="34" charset="0"/>
              </a:endParaRPr>
            </a:p>
          </p:txBody>
        </p:sp>
        <p:sp>
          <p:nvSpPr>
            <p:cNvPr id="143" name="Google Shape;143;p20"/>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28575" cap="rnd" cmpd="sng">
              <a:solidFill>
                <a:srgbClr val="F4433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Product Sans" panose="020B0503030502040203" pitchFamily="34" charset="0"/>
              </a:endParaRPr>
            </a:p>
          </p:txBody>
        </p:sp>
        <p:sp>
          <p:nvSpPr>
            <p:cNvPr id="144" name="Google Shape;144;p20"/>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28575" cap="rnd" cmpd="sng">
              <a:solidFill>
                <a:srgbClr val="F4433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Product Sans" panose="020B0503030502040203" pitchFamily="34" charset="0"/>
              </a:endParaRPr>
            </a:p>
          </p:txBody>
        </p:sp>
        <p:sp>
          <p:nvSpPr>
            <p:cNvPr id="145" name="Google Shape;145;p20"/>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28575" cap="rnd" cmpd="sng">
              <a:solidFill>
                <a:srgbClr val="F4433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Product Sans" panose="020B0503030502040203" pitchFamily="34" charset="0"/>
              </a:endParaRPr>
            </a:p>
          </p:txBody>
        </p:sp>
        <p:sp>
          <p:nvSpPr>
            <p:cNvPr id="146" name="Google Shape;146;p20"/>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28575" cap="rnd" cmpd="sng">
              <a:solidFill>
                <a:srgbClr val="F4433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Product Sans" panose="020B0503030502040203" pitchFamily="34" charset="0"/>
              </a:endParaRPr>
            </a:p>
          </p:txBody>
        </p:sp>
        <p:sp>
          <p:nvSpPr>
            <p:cNvPr id="147" name="Google Shape;147;p20"/>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28575" cap="rnd" cmpd="sng">
              <a:solidFill>
                <a:srgbClr val="F4433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Product Sans" panose="020B0503030502040203" pitchFamily="34" charset="0"/>
              </a:endParaRPr>
            </a:p>
          </p:txBody>
        </p:sp>
        <p:sp>
          <p:nvSpPr>
            <p:cNvPr id="148" name="Google Shape;148;p20"/>
            <p:cNvSpPr/>
            <p:nvPr/>
          </p:nvSpPr>
          <p:spPr>
            <a:xfrm>
              <a:off x="6795900" y="2628550"/>
              <a:ext cx="102300" cy="25"/>
            </a:xfrm>
            <a:custGeom>
              <a:avLst/>
              <a:gdLst/>
              <a:ahLst/>
              <a:cxnLst/>
              <a:rect l="l" t="t" r="r" b="b"/>
              <a:pathLst>
                <a:path w="4092" h="1" fill="none" extrusionOk="0">
                  <a:moveTo>
                    <a:pt x="0" y="1"/>
                  </a:moveTo>
                  <a:lnTo>
                    <a:pt x="4092" y="1"/>
                  </a:lnTo>
                </a:path>
              </a:pathLst>
            </a:custGeom>
            <a:noFill/>
            <a:ln w="28575" cap="rnd" cmpd="sng">
              <a:solidFill>
                <a:srgbClr val="F4433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Product Sans" panose="020B0503030502040203" pitchFamily="34" charset="0"/>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0000"/>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C690368-64AF-4D44-BA44-03CE013F8A60}"/>
              </a:ext>
            </a:extLst>
          </p:cNvPr>
          <p:cNvSpPr>
            <a:spLocks noGrp="1"/>
          </p:cNvSpPr>
          <p:nvPr>
            <p:ph type="title"/>
          </p:nvPr>
        </p:nvSpPr>
        <p:spPr>
          <a:xfrm>
            <a:off x="1207055" y="588131"/>
            <a:ext cx="5377590" cy="769600"/>
          </a:xfrm>
        </p:spPr>
        <p:txBody>
          <a:bodyPr/>
          <a:lstStyle/>
          <a:p>
            <a:r>
              <a:rPr lang="en-US" sz="4000" dirty="0"/>
              <a:t>Dataset Description</a:t>
            </a:r>
            <a:endParaRPr lang="en-IN" sz="4000" dirty="0"/>
          </a:p>
        </p:txBody>
      </p:sp>
      <p:sp>
        <p:nvSpPr>
          <p:cNvPr id="6" name="Text Placeholder 5">
            <a:extLst>
              <a:ext uri="{FF2B5EF4-FFF2-40B4-BE49-F238E27FC236}">
                <a16:creationId xmlns:a16="http://schemas.microsoft.com/office/drawing/2014/main" id="{CDE46552-2185-45C3-8E29-8BE1409F5584}"/>
              </a:ext>
            </a:extLst>
          </p:cNvPr>
          <p:cNvSpPr>
            <a:spLocks noGrp="1"/>
          </p:cNvSpPr>
          <p:nvPr>
            <p:ph type="body" idx="1"/>
          </p:nvPr>
        </p:nvSpPr>
        <p:spPr>
          <a:xfrm>
            <a:off x="152400" y="1280160"/>
            <a:ext cx="7231380" cy="3589020"/>
          </a:xfrm>
        </p:spPr>
        <p:txBody>
          <a:bodyPr/>
          <a:lstStyle/>
          <a:p>
            <a:r>
              <a:rPr lang="en-US" dirty="0"/>
              <a:t>MBTI Dataset</a:t>
            </a:r>
          </a:p>
          <a:p>
            <a:pPr marL="101600" indent="0">
              <a:buNone/>
            </a:pPr>
            <a:r>
              <a:rPr lang="en-US" dirty="0"/>
              <a:t>We used a </a:t>
            </a:r>
            <a:r>
              <a:rPr lang="en-US" dirty="0" err="1"/>
              <a:t>kaggle</a:t>
            </a:r>
            <a:r>
              <a:rPr lang="en-US" dirty="0"/>
              <a:t> Dataset for training MBTI model this Dataset is a labelled dataset and has more than 8600+ Rows and It has two columns One Showing a specific Trait and other showing Tweets of that Type . This Dataset </a:t>
            </a:r>
            <a:r>
              <a:rPr lang="en-US" dirty="0" err="1"/>
              <a:t>isnt</a:t>
            </a:r>
            <a:r>
              <a:rPr lang="en-US" dirty="0"/>
              <a:t> a Clean one and there is lot of irrelevant things that we would have to remove in preprocessing Step. Each Tweet in a row are separated by 3 pipe pattern and this tweets also has some additional characters like @ "" etc. It has more than 433000 Tweets</a:t>
            </a:r>
            <a:endParaRPr lang="en-IN" dirty="0"/>
          </a:p>
        </p:txBody>
      </p:sp>
      <p:grpSp>
        <p:nvGrpSpPr>
          <p:cNvPr id="7" name="Google Shape;318;p32">
            <a:extLst>
              <a:ext uri="{FF2B5EF4-FFF2-40B4-BE49-F238E27FC236}">
                <a16:creationId xmlns:a16="http://schemas.microsoft.com/office/drawing/2014/main" id="{558DA4B6-F19F-42E8-88EC-B6F19C5CD113}"/>
              </a:ext>
            </a:extLst>
          </p:cNvPr>
          <p:cNvGrpSpPr/>
          <p:nvPr/>
        </p:nvGrpSpPr>
        <p:grpSpPr>
          <a:xfrm>
            <a:off x="638797" y="756774"/>
            <a:ext cx="432381" cy="432313"/>
            <a:chOff x="1923675" y="1633650"/>
            <a:chExt cx="436000" cy="435975"/>
          </a:xfrm>
        </p:grpSpPr>
        <p:sp>
          <p:nvSpPr>
            <p:cNvPr id="8" name="Google Shape;319;p32">
              <a:extLst>
                <a:ext uri="{FF2B5EF4-FFF2-40B4-BE49-F238E27FC236}">
                  <a16:creationId xmlns:a16="http://schemas.microsoft.com/office/drawing/2014/main" id="{EBC84477-7E8E-47E2-BB02-DAD0ED13AAE5}"/>
                </a:ext>
              </a:extLst>
            </p:cNvPr>
            <p:cNvSpPr/>
            <p:nvPr/>
          </p:nvSpPr>
          <p:spPr>
            <a:xfrm>
              <a:off x="2209250" y="1633650"/>
              <a:ext cx="150425" cy="150425"/>
            </a:xfrm>
            <a:custGeom>
              <a:avLst/>
              <a:gdLst/>
              <a:ahLst/>
              <a:cxnLst/>
              <a:rect l="l" t="t" r="r" b="b"/>
              <a:pathLst>
                <a:path w="6017" h="6017" fill="none" extrusionOk="0">
                  <a:moveTo>
                    <a:pt x="5846" y="3605"/>
                  </a:moveTo>
                  <a:lnTo>
                    <a:pt x="2412" y="171"/>
                  </a:lnTo>
                  <a:lnTo>
                    <a:pt x="2412" y="171"/>
                  </a:lnTo>
                  <a:lnTo>
                    <a:pt x="2314" y="98"/>
                  </a:lnTo>
                  <a:lnTo>
                    <a:pt x="2217" y="49"/>
                  </a:lnTo>
                  <a:lnTo>
                    <a:pt x="2095" y="25"/>
                  </a:lnTo>
                  <a:lnTo>
                    <a:pt x="1997" y="1"/>
                  </a:lnTo>
                  <a:lnTo>
                    <a:pt x="1876" y="25"/>
                  </a:lnTo>
                  <a:lnTo>
                    <a:pt x="1778" y="49"/>
                  </a:lnTo>
                  <a:lnTo>
                    <a:pt x="1681" y="98"/>
                  </a:lnTo>
                  <a:lnTo>
                    <a:pt x="1583" y="171"/>
                  </a:lnTo>
                  <a:lnTo>
                    <a:pt x="0" y="1778"/>
                  </a:lnTo>
                  <a:lnTo>
                    <a:pt x="4238" y="6016"/>
                  </a:lnTo>
                  <a:lnTo>
                    <a:pt x="5846" y="4433"/>
                  </a:lnTo>
                  <a:lnTo>
                    <a:pt x="5846" y="4433"/>
                  </a:lnTo>
                  <a:lnTo>
                    <a:pt x="5919" y="4336"/>
                  </a:lnTo>
                  <a:lnTo>
                    <a:pt x="5967" y="4238"/>
                  </a:lnTo>
                  <a:lnTo>
                    <a:pt x="5992" y="4141"/>
                  </a:lnTo>
                  <a:lnTo>
                    <a:pt x="6016" y="4019"/>
                  </a:lnTo>
                  <a:lnTo>
                    <a:pt x="5992" y="3922"/>
                  </a:lnTo>
                  <a:lnTo>
                    <a:pt x="5967" y="3800"/>
                  </a:lnTo>
                  <a:lnTo>
                    <a:pt x="5919" y="3703"/>
                  </a:lnTo>
                  <a:lnTo>
                    <a:pt x="5846" y="3605"/>
                  </a:lnTo>
                  <a:lnTo>
                    <a:pt x="5846" y="3605"/>
                  </a:lnTo>
                  <a:close/>
                </a:path>
              </a:pathLst>
            </a:custGeom>
            <a:noFill/>
            <a:ln w="12175" cap="rnd"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Product Sans" panose="020B0503030502040203" pitchFamily="34" charset="0"/>
              </a:endParaRPr>
            </a:p>
          </p:txBody>
        </p:sp>
        <p:sp>
          <p:nvSpPr>
            <p:cNvPr id="9" name="Google Shape;320;p32">
              <a:extLst>
                <a:ext uri="{FF2B5EF4-FFF2-40B4-BE49-F238E27FC236}">
                  <a16:creationId xmlns:a16="http://schemas.microsoft.com/office/drawing/2014/main" id="{FF5DFC4F-FC31-42D5-B8B3-2126258B4105}"/>
                </a:ext>
              </a:extLst>
            </p:cNvPr>
            <p:cNvSpPr/>
            <p:nvPr/>
          </p:nvSpPr>
          <p:spPr>
            <a:xfrm>
              <a:off x="2019900" y="1757250"/>
              <a:ext cx="261825" cy="261850"/>
            </a:xfrm>
            <a:custGeom>
              <a:avLst/>
              <a:gdLst/>
              <a:ahLst/>
              <a:cxnLst/>
              <a:rect l="l" t="t" r="r" b="b"/>
              <a:pathLst>
                <a:path w="10473" h="10474" fill="none" extrusionOk="0">
                  <a:moveTo>
                    <a:pt x="10473" y="1"/>
                  </a:moveTo>
                  <a:lnTo>
                    <a:pt x="0" y="10473"/>
                  </a:lnTo>
                </a:path>
              </a:pathLst>
            </a:custGeom>
            <a:noFill/>
            <a:ln w="12175" cap="rnd"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Product Sans" panose="020B0503030502040203" pitchFamily="34" charset="0"/>
              </a:endParaRPr>
            </a:p>
          </p:txBody>
        </p:sp>
        <p:sp>
          <p:nvSpPr>
            <p:cNvPr id="10" name="Google Shape;321;p32">
              <a:extLst>
                <a:ext uri="{FF2B5EF4-FFF2-40B4-BE49-F238E27FC236}">
                  <a16:creationId xmlns:a16="http://schemas.microsoft.com/office/drawing/2014/main" id="{8B94538E-1A84-48BB-B5A3-869C29C63A9A}"/>
                </a:ext>
              </a:extLst>
            </p:cNvPr>
            <p:cNvSpPr/>
            <p:nvPr/>
          </p:nvSpPr>
          <p:spPr>
            <a:xfrm>
              <a:off x="1923675" y="1681150"/>
              <a:ext cx="388500" cy="388475"/>
            </a:xfrm>
            <a:custGeom>
              <a:avLst/>
              <a:gdLst/>
              <a:ahLst/>
              <a:cxnLst/>
              <a:rect l="l" t="t" r="r" b="b"/>
              <a:pathLst>
                <a:path w="15540" h="15539" fill="none" extrusionOk="0">
                  <a:moveTo>
                    <a:pt x="11277" y="0"/>
                  </a:moveTo>
                  <a:lnTo>
                    <a:pt x="756" y="10546"/>
                  </a:lnTo>
                  <a:lnTo>
                    <a:pt x="756" y="10546"/>
                  </a:lnTo>
                  <a:lnTo>
                    <a:pt x="683" y="10619"/>
                  </a:lnTo>
                  <a:lnTo>
                    <a:pt x="634" y="10692"/>
                  </a:lnTo>
                  <a:lnTo>
                    <a:pt x="610" y="10765"/>
                  </a:lnTo>
                  <a:lnTo>
                    <a:pt x="585" y="10863"/>
                  </a:lnTo>
                  <a:lnTo>
                    <a:pt x="1" y="14881"/>
                  </a:lnTo>
                  <a:lnTo>
                    <a:pt x="1" y="14881"/>
                  </a:lnTo>
                  <a:lnTo>
                    <a:pt x="1" y="15003"/>
                  </a:lnTo>
                  <a:lnTo>
                    <a:pt x="25" y="15149"/>
                  </a:lnTo>
                  <a:lnTo>
                    <a:pt x="98" y="15271"/>
                  </a:lnTo>
                  <a:lnTo>
                    <a:pt x="171" y="15368"/>
                  </a:lnTo>
                  <a:lnTo>
                    <a:pt x="171" y="15368"/>
                  </a:lnTo>
                  <a:lnTo>
                    <a:pt x="269" y="15441"/>
                  </a:lnTo>
                  <a:lnTo>
                    <a:pt x="366" y="15490"/>
                  </a:lnTo>
                  <a:lnTo>
                    <a:pt x="464" y="15514"/>
                  </a:lnTo>
                  <a:lnTo>
                    <a:pt x="585" y="15539"/>
                  </a:lnTo>
                  <a:lnTo>
                    <a:pt x="585" y="15539"/>
                  </a:lnTo>
                  <a:lnTo>
                    <a:pt x="659" y="15539"/>
                  </a:lnTo>
                  <a:lnTo>
                    <a:pt x="4677" y="14954"/>
                  </a:lnTo>
                  <a:lnTo>
                    <a:pt x="4677" y="14954"/>
                  </a:lnTo>
                  <a:lnTo>
                    <a:pt x="4848" y="14905"/>
                  </a:lnTo>
                  <a:lnTo>
                    <a:pt x="4921" y="14857"/>
                  </a:lnTo>
                  <a:lnTo>
                    <a:pt x="4994" y="14784"/>
                  </a:lnTo>
                  <a:lnTo>
                    <a:pt x="15539" y="4262"/>
                  </a:lnTo>
                </a:path>
              </a:pathLst>
            </a:custGeom>
            <a:noFill/>
            <a:ln w="12175" cap="rnd"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Product Sans" panose="020B0503030502040203" pitchFamily="34" charset="0"/>
              </a:endParaRPr>
            </a:p>
          </p:txBody>
        </p:sp>
        <p:sp>
          <p:nvSpPr>
            <p:cNvPr id="11" name="Google Shape;322;p32">
              <a:extLst>
                <a:ext uri="{FF2B5EF4-FFF2-40B4-BE49-F238E27FC236}">
                  <a16:creationId xmlns:a16="http://schemas.microsoft.com/office/drawing/2014/main" id="{236A1F69-F913-4DFB-8759-8F7B7588391A}"/>
                </a:ext>
              </a:extLst>
            </p:cNvPr>
            <p:cNvSpPr/>
            <p:nvPr/>
          </p:nvSpPr>
          <p:spPr>
            <a:xfrm>
              <a:off x="1974225" y="1711575"/>
              <a:ext cx="261825" cy="261850"/>
            </a:xfrm>
            <a:custGeom>
              <a:avLst/>
              <a:gdLst/>
              <a:ahLst/>
              <a:cxnLst/>
              <a:rect l="l" t="t" r="r" b="b"/>
              <a:pathLst>
                <a:path w="10473" h="10474" fill="none" extrusionOk="0">
                  <a:moveTo>
                    <a:pt x="0" y="10474"/>
                  </a:moveTo>
                  <a:lnTo>
                    <a:pt x="10473" y="1"/>
                  </a:lnTo>
                </a:path>
              </a:pathLst>
            </a:custGeom>
            <a:noFill/>
            <a:ln w="12175" cap="rnd"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Product Sans" panose="020B0503030502040203" pitchFamily="34" charset="0"/>
              </a:endParaRPr>
            </a:p>
          </p:txBody>
        </p:sp>
        <p:sp>
          <p:nvSpPr>
            <p:cNvPr id="12" name="Google Shape;323;p32">
              <a:extLst>
                <a:ext uri="{FF2B5EF4-FFF2-40B4-BE49-F238E27FC236}">
                  <a16:creationId xmlns:a16="http://schemas.microsoft.com/office/drawing/2014/main" id="{487C6277-B7E1-4DB9-9690-4983D4EEC16D}"/>
                </a:ext>
              </a:extLst>
            </p:cNvPr>
            <p:cNvSpPr/>
            <p:nvPr/>
          </p:nvSpPr>
          <p:spPr>
            <a:xfrm>
              <a:off x="1934650" y="2014200"/>
              <a:ext cx="44475" cy="44475"/>
            </a:xfrm>
            <a:custGeom>
              <a:avLst/>
              <a:gdLst/>
              <a:ahLst/>
              <a:cxnLst/>
              <a:rect l="l" t="t" r="r" b="b"/>
              <a:pathLst>
                <a:path w="1779" h="1779" fill="none" extrusionOk="0">
                  <a:moveTo>
                    <a:pt x="1778" y="1778"/>
                  </a:moveTo>
                  <a:lnTo>
                    <a:pt x="0" y="0"/>
                  </a:lnTo>
                </a:path>
              </a:pathLst>
            </a:custGeom>
            <a:noFill/>
            <a:ln w="12175" cap="rnd"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Product Sans" panose="020B0503030502040203" pitchFamily="34" charset="0"/>
              </a:endParaRPr>
            </a:p>
          </p:txBody>
        </p:sp>
        <p:sp>
          <p:nvSpPr>
            <p:cNvPr id="13" name="Google Shape;324;p32">
              <a:extLst>
                <a:ext uri="{FF2B5EF4-FFF2-40B4-BE49-F238E27FC236}">
                  <a16:creationId xmlns:a16="http://schemas.microsoft.com/office/drawing/2014/main" id="{35972064-0CF9-4AE1-866F-261F733714A5}"/>
                </a:ext>
              </a:extLst>
            </p:cNvPr>
            <p:cNvSpPr/>
            <p:nvPr/>
          </p:nvSpPr>
          <p:spPr>
            <a:xfrm>
              <a:off x="1944375" y="1947225"/>
              <a:ext cx="101725" cy="101700"/>
            </a:xfrm>
            <a:custGeom>
              <a:avLst/>
              <a:gdLst/>
              <a:ahLst/>
              <a:cxnLst/>
              <a:rect l="l" t="t" r="r" b="b"/>
              <a:pathLst>
                <a:path w="4069" h="4068" fill="none" extrusionOk="0">
                  <a:moveTo>
                    <a:pt x="1" y="49"/>
                  </a:moveTo>
                  <a:lnTo>
                    <a:pt x="1" y="49"/>
                  </a:lnTo>
                  <a:lnTo>
                    <a:pt x="25" y="0"/>
                  </a:lnTo>
                  <a:lnTo>
                    <a:pt x="25" y="0"/>
                  </a:lnTo>
                  <a:lnTo>
                    <a:pt x="4068" y="4043"/>
                  </a:lnTo>
                  <a:lnTo>
                    <a:pt x="4068" y="4043"/>
                  </a:lnTo>
                  <a:lnTo>
                    <a:pt x="4068" y="4043"/>
                  </a:lnTo>
                  <a:lnTo>
                    <a:pt x="4020" y="4068"/>
                  </a:lnTo>
                </a:path>
              </a:pathLst>
            </a:custGeom>
            <a:noFill/>
            <a:ln w="12175" cap="rnd"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Product Sans" panose="020B0503030502040203" pitchFamily="34" charset="0"/>
              </a:endParaRPr>
            </a:p>
          </p:txBody>
        </p:sp>
      </p:grpSp>
    </p:spTree>
    <p:extLst>
      <p:ext uri="{BB962C8B-B14F-4D97-AF65-F5344CB8AC3E}">
        <p14:creationId xmlns:p14="http://schemas.microsoft.com/office/powerpoint/2010/main" val="39179091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01ED7C-126C-49F5-AF5E-A17494CA2A85}"/>
              </a:ext>
            </a:extLst>
          </p:cNvPr>
          <p:cNvSpPr>
            <a:spLocks noGrp="1"/>
          </p:cNvSpPr>
          <p:nvPr>
            <p:ph type="title"/>
          </p:nvPr>
        </p:nvSpPr>
        <p:spPr>
          <a:xfrm>
            <a:off x="1211730" y="901120"/>
            <a:ext cx="5324100" cy="485700"/>
          </a:xfrm>
        </p:spPr>
        <p:txBody>
          <a:bodyPr/>
          <a:lstStyle/>
          <a:p>
            <a:r>
              <a:rPr lang="en-US" sz="3600" dirty="0"/>
              <a:t>Big Five Dataset</a:t>
            </a:r>
            <a:endParaRPr lang="en-IN" sz="3600" dirty="0"/>
          </a:p>
        </p:txBody>
      </p:sp>
      <p:sp>
        <p:nvSpPr>
          <p:cNvPr id="3" name="Text Placeholder 2">
            <a:extLst>
              <a:ext uri="{FF2B5EF4-FFF2-40B4-BE49-F238E27FC236}">
                <a16:creationId xmlns:a16="http://schemas.microsoft.com/office/drawing/2014/main" id="{6F0125AC-118D-4B96-9A17-EF631DF4B97F}"/>
              </a:ext>
            </a:extLst>
          </p:cNvPr>
          <p:cNvSpPr>
            <a:spLocks noGrp="1"/>
          </p:cNvSpPr>
          <p:nvPr>
            <p:ph type="body" idx="1"/>
          </p:nvPr>
        </p:nvSpPr>
        <p:spPr>
          <a:xfrm>
            <a:off x="678230" y="1619249"/>
            <a:ext cx="6781750" cy="3244901"/>
          </a:xfrm>
        </p:spPr>
        <p:txBody>
          <a:bodyPr/>
          <a:lstStyle/>
          <a:p>
            <a:r>
              <a:rPr lang="en-US" dirty="0"/>
              <a:t>We used a MyPersonality Dataset for training Big Five model this Dataset is a labelled dataset and has more than 9918 Rows and It has 21 columns Each One Showing a specific Tweet and Out of Five points on each of five traits . This Dataset isn't a Clean one and there is lot of irrelevant things that we would have to remove in preprocessing Step. It has more than 9918 Tweets as it contains only one tweet per person or </a:t>
            </a:r>
            <a:r>
              <a:rPr lang="en-US" dirty="0" err="1"/>
              <a:t>AuthorId</a:t>
            </a:r>
            <a:r>
              <a:rPr lang="en-US" dirty="0"/>
              <a:t> </a:t>
            </a:r>
            <a:endParaRPr lang="en-IN" dirty="0"/>
          </a:p>
        </p:txBody>
      </p:sp>
      <p:sp>
        <p:nvSpPr>
          <p:cNvPr id="4" name="Slide Number Placeholder 3">
            <a:extLst>
              <a:ext uri="{FF2B5EF4-FFF2-40B4-BE49-F238E27FC236}">
                <a16:creationId xmlns:a16="http://schemas.microsoft.com/office/drawing/2014/main" id="{8818A712-DAE3-41E0-A8E7-1C325F04EB3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a:t>
            </a:fld>
            <a:endParaRPr lang="en"/>
          </a:p>
        </p:txBody>
      </p:sp>
      <p:grpSp>
        <p:nvGrpSpPr>
          <p:cNvPr id="5" name="Google Shape;318;p32">
            <a:extLst>
              <a:ext uri="{FF2B5EF4-FFF2-40B4-BE49-F238E27FC236}">
                <a16:creationId xmlns:a16="http://schemas.microsoft.com/office/drawing/2014/main" id="{DA97468D-5043-47FE-B0EA-997111958FE2}"/>
              </a:ext>
            </a:extLst>
          </p:cNvPr>
          <p:cNvGrpSpPr/>
          <p:nvPr/>
        </p:nvGrpSpPr>
        <p:grpSpPr>
          <a:xfrm>
            <a:off x="678230" y="754360"/>
            <a:ext cx="449530" cy="485700"/>
            <a:chOff x="1923675" y="1633650"/>
            <a:chExt cx="436000" cy="435975"/>
          </a:xfrm>
        </p:grpSpPr>
        <p:sp>
          <p:nvSpPr>
            <p:cNvPr id="6" name="Google Shape;319;p32">
              <a:extLst>
                <a:ext uri="{FF2B5EF4-FFF2-40B4-BE49-F238E27FC236}">
                  <a16:creationId xmlns:a16="http://schemas.microsoft.com/office/drawing/2014/main" id="{F92BD6AD-A5CA-474C-8D26-EA66DD2836D3}"/>
                </a:ext>
              </a:extLst>
            </p:cNvPr>
            <p:cNvSpPr/>
            <p:nvPr/>
          </p:nvSpPr>
          <p:spPr>
            <a:xfrm>
              <a:off x="2209250" y="1633650"/>
              <a:ext cx="150425" cy="150425"/>
            </a:xfrm>
            <a:custGeom>
              <a:avLst/>
              <a:gdLst/>
              <a:ahLst/>
              <a:cxnLst/>
              <a:rect l="l" t="t" r="r" b="b"/>
              <a:pathLst>
                <a:path w="6017" h="6017" fill="none" extrusionOk="0">
                  <a:moveTo>
                    <a:pt x="5846" y="3605"/>
                  </a:moveTo>
                  <a:lnTo>
                    <a:pt x="2412" y="171"/>
                  </a:lnTo>
                  <a:lnTo>
                    <a:pt x="2412" y="171"/>
                  </a:lnTo>
                  <a:lnTo>
                    <a:pt x="2314" y="98"/>
                  </a:lnTo>
                  <a:lnTo>
                    <a:pt x="2217" y="49"/>
                  </a:lnTo>
                  <a:lnTo>
                    <a:pt x="2095" y="25"/>
                  </a:lnTo>
                  <a:lnTo>
                    <a:pt x="1997" y="1"/>
                  </a:lnTo>
                  <a:lnTo>
                    <a:pt x="1876" y="25"/>
                  </a:lnTo>
                  <a:lnTo>
                    <a:pt x="1778" y="49"/>
                  </a:lnTo>
                  <a:lnTo>
                    <a:pt x="1681" y="98"/>
                  </a:lnTo>
                  <a:lnTo>
                    <a:pt x="1583" y="171"/>
                  </a:lnTo>
                  <a:lnTo>
                    <a:pt x="0" y="1778"/>
                  </a:lnTo>
                  <a:lnTo>
                    <a:pt x="4238" y="6016"/>
                  </a:lnTo>
                  <a:lnTo>
                    <a:pt x="5846" y="4433"/>
                  </a:lnTo>
                  <a:lnTo>
                    <a:pt x="5846" y="4433"/>
                  </a:lnTo>
                  <a:lnTo>
                    <a:pt x="5919" y="4336"/>
                  </a:lnTo>
                  <a:lnTo>
                    <a:pt x="5967" y="4238"/>
                  </a:lnTo>
                  <a:lnTo>
                    <a:pt x="5992" y="4141"/>
                  </a:lnTo>
                  <a:lnTo>
                    <a:pt x="6016" y="4019"/>
                  </a:lnTo>
                  <a:lnTo>
                    <a:pt x="5992" y="3922"/>
                  </a:lnTo>
                  <a:lnTo>
                    <a:pt x="5967" y="3800"/>
                  </a:lnTo>
                  <a:lnTo>
                    <a:pt x="5919" y="3703"/>
                  </a:lnTo>
                  <a:lnTo>
                    <a:pt x="5846" y="3605"/>
                  </a:lnTo>
                  <a:lnTo>
                    <a:pt x="5846" y="3605"/>
                  </a:lnTo>
                  <a:close/>
                </a:path>
              </a:pathLst>
            </a:custGeom>
            <a:noFill/>
            <a:ln w="12175" cap="rnd"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Product Sans" panose="020B0503030502040203" pitchFamily="34" charset="0"/>
              </a:endParaRPr>
            </a:p>
          </p:txBody>
        </p:sp>
        <p:sp>
          <p:nvSpPr>
            <p:cNvPr id="7" name="Google Shape;320;p32">
              <a:extLst>
                <a:ext uri="{FF2B5EF4-FFF2-40B4-BE49-F238E27FC236}">
                  <a16:creationId xmlns:a16="http://schemas.microsoft.com/office/drawing/2014/main" id="{C5387870-223A-4ED5-BB81-2CCD305D2359}"/>
                </a:ext>
              </a:extLst>
            </p:cNvPr>
            <p:cNvSpPr/>
            <p:nvPr/>
          </p:nvSpPr>
          <p:spPr>
            <a:xfrm>
              <a:off x="2019900" y="1757250"/>
              <a:ext cx="261825" cy="261850"/>
            </a:xfrm>
            <a:custGeom>
              <a:avLst/>
              <a:gdLst/>
              <a:ahLst/>
              <a:cxnLst/>
              <a:rect l="l" t="t" r="r" b="b"/>
              <a:pathLst>
                <a:path w="10473" h="10474" fill="none" extrusionOk="0">
                  <a:moveTo>
                    <a:pt x="10473" y="1"/>
                  </a:moveTo>
                  <a:lnTo>
                    <a:pt x="0" y="10473"/>
                  </a:lnTo>
                </a:path>
              </a:pathLst>
            </a:custGeom>
            <a:noFill/>
            <a:ln w="12175" cap="rnd"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Product Sans" panose="020B0503030502040203" pitchFamily="34" charset="0"/>
              </a:endParaRPr>
            </a:p>
          </p:txBody>
        </p:sp>
        <p:sp>
          <p:nvSpPr>
            <p:cNvPr id="8" name="Google Shape;321;p32">
              <a:extLst>
                <a:ext uri="{FF2B5EF4-FFF2-40B4-BE49-F238E27FC236}">
                  <a16:creationId xmlns:a16="http://schemas.microsoft.com/office/drawing/2014/main" id="{23D0B01F-B16C-4253-8A61-FE222838F53B}"/>
                </a:ext>
              </a:extLst>
            </p:cNvPr>
            <p:cNvSpPr/>
            <p:nvPr/>
          </p:nvSpPr>
          <p:spPr>
            <a:xfrm>
              <a:off x="1923675" y="1681150"/>
              <a:ext cx="388500" cy="388475"/>
            </a:xfrm>
            <a:custGeom>
              <a:avLst/>
              <a:gdLst/>
              <a:ahLst/>
              <a:cxnLst/>
              <a:rect l="l" t="t" r="r" b="b"/>
              <a:pathLst>
                <a:path w="15540" h="15539" fill="none" extrusionOk="0">
                  <a:moveTo>
                    <a:pt x="11277" y="0"/>
                  </a:moveTo>
                  <a:lnTo>
                    <a:pt x="756" y="10546"/>
                  </a:lnTo>
                  <a:lnTo>
                    <a:pt x="756" y="10546"/>
                  </a:lnTo>
                  <a:lnTo>
                    <a:pt x="683" y="10619"/>
                  </a:lnTo>
                  <a:lnTo>
                    <a:pt x="634" y="10692"/>
                  </a:lnTo>
                  <a:lnTo>
                    <a:pt x="610" y="10765"/>
                  </a:lnTo>
                  <a:lnTo>
                    <a:pt x="585" y="10863"/>
                  </a:lnTo>
                  <a:lnTo>
                    <a:pt x="1" y="14881"/>
                  </a:lnTo>
                  <a:lnTo>
                    <a:pt x="1" y="14881"/>
                  </a:lnTo>
                  <a:lnTo>
                    <a:pt x="1" y="15003"/>
                  </a:lnTo>
                  <a:lnTo>
                    <a:pt x="25" y="15149"/>
                  </a:lnTo>
                  <a:lnTo>
                    <a:pt x="98" y="15271"/>
                  </a:lnTo>
                  <a:lnTo>
                    <a:pt x="171" y="15368"/>
                  </a:lnTo>
                  <a:lnTo>
                    <a:pt x="171" y="15368"/>
                  </a:lnTo>
                  <a:lnTo>
                    <a:pt x="269" y="15441"/>
                  </a:lnTo>
                  <a:lnTo>
                    <a:pt x="366" y="15490"/>
                  </a:lnTo>
                  <a:lnTo>
                    <a:pt x="464" y="15514"/>
                  </a:lnTo>
                  <a:lnTo>
                    <a:pt x="585" y="15539"/>
                  </a:lnTo>
                  <a:lnTo>
                    <a:pt x="585" y="15539"/>
                  </a:lnTo>
                  <a:lnTo>
                    <a:pt x="659" y="15539"/>
                  </a:lnTo>
                  <a:lnTo>
                    <a:pt x="4677" y="14954"/>
                  </a:lnTo>
                  <a:lnTo>
                    <a:pt x="4677" y="14954"/>
                  </a:lnTo>
                  <a:lnTo>
                    <a:pt x="4848" y="14905"/>
                  </a:lnTo>
                  <a:lnTo>
                    <a:pt x="4921" y="14857"/>
                  </a:lnTo>
                  <a:lnTo>
                    <a:pt x="4994" y="14784"/>
                  </a:lnTo>
                  <a:lnTo>
                    <a:pt x="15539" y="4262"/>
                  </a:lnTo>
                </a:path>
              </a:pathLst>
            </a:custGeom>
            <a:noFill/>
            <a:ln w="12175" cap="rnd"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Product Sans" panose="020B0503030502040203" pitchFamily="34" charset="0"/>
              </a:endParaRPr>
            </a:p>
          </p:txBody>
        </p:sp>
        <p:sp>
          <p:nvSpPr>
            <p:cNvPr id="9" name="Google Shape;322;p32">
              <a:extLst>
                <a:ext uri="{FF2B5EF4-FFF2-40B4-BE49-F238E27FC236}">
                  <a16:creationId xmlns:a16="http://schemas.microsoft.com/office/drawing/2014/main" id="{86FBE653-4A76-44C1-9743-0189C482F449}"/>
                </a:ext>
              </a:extLst>
            </p:cNvPr>
            <p:cNvSpPr/>
            <p:nvPr/>
          </p:nvSpPr>
          <p:spPr>
            <a:xfrm>
              <a:off x="1974225" y="1711575"/>
              <a:ext cx="261825" cy="261850"/>
            </a:xfrm>
            <a:custGeom>
              <a:avLst/>
              <a:gdLst/>
              <a:ahLst/>
              <a:cxnLst/>
              <a:rect l="l" t="t" r="r" b="b"/>
              <a:pathLst>
                <a:path w="10473" h="10474" fill="none" extrusionOk="0">
                  <a:moveTo>
                    <a:pt x="0" y="10474"/>
                  </a:moveTo>
                  <a:lnTo>
                    <a:pt x="10473" y="1"/>
                  </a:lnTo>
                </a:path>
              </a:pathLst>
            </a:custGeom>
            <a:noFill/>
            <a:ln w="12175" cap="rnd"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Product Sans" panose="020B0503030502040203" pitchFamily="34" charset="0"/>
              </a:endParaRPr>
            </a:p>
          </p:txBody>
        </p:sp>
        <p:sp>
          <p:nvSpPr>
            <p:cNvPr id="10" name="Google Shape;323;p32">
              <a:extLst>
                <a:ext uri="{FF2B5EF4-FFF2-40B4-BE49-F238E27FC236}">
                  <a16:creationId xmlns:a16="http://schemas.microsoft.com/office/drawing/2014/main" id="{74496E3A-F4DE-4712-AD8F-37B3453279D8}"/>
                </a:ext>
              </a:extLst>
            </p:cNvPr>
            <p:cNvSpPr/>
            <p:nvPr/>
          </p:nvSpPr>
          <p:spPr>
            <a:xfrm>
              <a:off x="1934650" y="2014200"/>
              <a:ext cx="44475" cy="44475"/>
            </a:xfrm>
            <a:custGeom>
              <a:avLst/>
              <a:gdLst/>
              <a:ahLst/>
              <a:cxnLst/>
              <a:rect l="l" t="t" r="r" b="b"/>
              <a:pathLst>
                <a:path w="1779" h="1779" fill="none" extrusionOk="0">
                  <a:moveTo>
                    <a:pt x="1778" y="1778"/>
                  </a:moveTo>
                  <a:lnTo>
                    <a:pt x="0" y="0"/>
                  </a:lnTo>
                </a:path>
              </a:pathLst>
            </a:custGeom>
            <a:noFill/>
            <a:ln w="12175" cap="rnd"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Product Sans" panose="020B0503030502040203" pitchFamily="34" charset="0"/>
              </a:endParaRPr>
            </a:p>
          </p:txBody>
        </p:sp>
        <p:sp>
          <p:nvSpPr>
            <p:cNvPr id="11" name="Google Shape;324;p32">
              <a:extLst>
                <a:ext uri="{FF2B5EF4-FFF2-40B4-BE49-F238E27FC236}">
                  <a16:creationId xmlns:a16="http://schemas.microsoft.com/office/drawing/2014/main" id="{DECAE5B2-4083-4F56-BD2D-880EFAE72FBC}"/>
                </a:ext>
              </a:extLst>
            </p:cNvPr>
            <p:cNvSpPr/>
            <p:nvPr/>
          </p:nvSpPr>
          <p:spPr>
            <a:xfrm>
              <a:off x="1944375" y="1947225"/>
              <a:ext cx="101725" cy="101700"/>
            </a:xfrm>
            <a:custGeom>
              <a:avLst/>
              <a:gdLst/>
              <a:ahLst/>
              <a:cxnLst/>
              <a:rect l="l" t="t" r="r" b="b"/>
              <a:pathLst>
                <a:path w="4069" h="4068" fill="none" extrusionOk="0">
                  <a:moveTo>
                    <a:pt x="1" y="49"/>
                  </a:moveTo>
                  <a:lnTo>
                    <a:pt x="1" y="49"/>
                  </a:lnTo>
                  <a:lnTo>
                    <a:pt x="25" y="0"/>
                  </a:lnTo>
                  <a:lnTo>
                    <a:pt x="25" y="0"/>
                  </a:lnTo>
                  <a:lnTo>
                    <a:pt x="4068" y="4043"/>
                  </a:lnTo>
                  <a:lnTo>
                    <a:pt x="4068" y="4043"/>
                  </a:lnTo>
                  <a:lnTo>
                    <a:pt x="4068" y="4043"/>
                  </a:lnTo>
                  <a:lnTo>
                    <a:pt x="4020" y="4068"/>
                  </a:lnTo>
                </a:path>
              </a:pathLst>
            </a:custGeom>
            <a:noFill/>
            <a:ln w="12175" cap="rnd"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Product Sans" panose="020B0503030502040203" pitchFamily="34" charset="0"/>
              </a:endParaRPr>
            </a:p>
          </p:txBody>
        </p:sp>
      </p:grpSp>
    </p:spTree>
    <p:extLst>
      <p:ext uri="{BB962C8B-B14F-4D97-AF65-F5344CB8AC3E}">
        <p14:creationId xmlns:p14="http://schemas.microsoft.com/office/powerpoint/2010/main" val="26004813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0000"/>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A43B61B-2AA9-4665-AF3E-7ACA42B7BCE7}"/>
              </a:ext>
            </a:extLst>
          </p:cNvPr>
          <p:cNvSpPr>
            <a:spLocks noGrp="1"/>
          </p:cNvSpPr>
          <p:nvPr>
            <p:ph type="title"/>
          </p:nvPr>
        </p:nvSpPr>
        <p:spPr>
          <a:xfrm>
            <a:off x="1133054" y="536196"/>
            <a:ext cx="5324100" cy="485700"/>
          </a:xfrm>
        </p:spPr>
        <p:txBody>
          <a:bodyPr/>
          <a:lstStyle/>
          <a:p>
            <a:r>
              <a:rPr lang="en-US" sz="3600" dirty="0"/>
              <a:t>MBTI Module</a:t>
            </a:r>
            <a:endParaRPr lang="en-IN" sz="3600" dirty="0"/>
          </a:p>
        </p:txBody>
      </p:sp>
      <p:sp>
        <p:nvSpPr>
          <p:cNvPr id="5" name="Text Placeholder 4">
            <a:extLst>
              <a:ext uri="{FF2B5EF4-FFF2-40B4-BE49-F238E27FC236}">
                <a16:creationId xmlns:a16="http://schemas.microsoft.com/office/drawing/2014/main" id="{8A55D8DB-6F39-467C-A2A9-71A6D9DB93C3}"/>
              </a:ext>
            </a:extLst>
          </p:cNvPr>
          <p:cNvSpPr>
            <a:spLocks noGrp="1"/>
          </p:cNvSpPr>
          <p:nvPr>
            <p:ph type="body" idx="1"/>
          </p:nvPr>
        </p:nvSpPr>
        <p:spPr/>
        <p:txBody>
          <a:bodyPr/>
          <a:lstStyle/>
          <a:p>
            <a:endParaRPr lang="en-IN" dirty="0"/>
          </a:p>
        </p:txBody>
      </p:sp>
      <p:pic>
        <p:nvPicPr>
          <p:cNvPr id="6" name="Google Shape;115;p21">
            <a:extLst>
              <a:ext uri="{FF2B5EF4-FFF2-40B4-BE49-F238E27FC236}">
                <a16:creationId xmlns:a16="http://schemas.microsoft.com/office/drawing/2014/main" id="{19E4EFEA-073E-4883-B3BA-0A71D417EAAF}"/>
              </a:ext>
            </a:extLst>
          </p:cNvPr>
          <p:cNvPicPr preferRelativeResize="0"/>
          <p:nvPr/>
        </p:nvPicPr>
        <p:blipFill rotWithShape="1">
          <a:blip r:embed="rId2">
            <a:alphaModFix/>
          </a:blip>
          <a:srcRect/>
          <a:stretch/>
        </p:blipFill>
        <p:spPr>
          <a:xfrm>
            <a:off x="312058" y="1182914"/>
            <a:ext cx="6966092" cy="3713788"/>
          </a:xfrm>
          <a:prstGeom prst="rect">
            <a:avLst/>
          </a:prstGeom>
          <a:noFill/>
          <a:ln>
            <a:noFill/>
          </a:ln>
        </p:spPr>
      </p:pic>
      <p:grpSp>
        <p:nvGrpSpPr>
          <p:cNvPr id="7" name="Google Shape;318;p32">
            <a:extLst>
              <a:ext uri="{FF2B5EF4-FFF2-40B4-BE49-F238E27FC236}">
                <a16:creationId xmlns:a16="http://schemas.microsoft.com/office/drawing/2014/main" id="{C52591D6-4B30-493F-8ED1-38AD2389F650}"/>
              </a:ext>
            </a:extLst>
          </p:cNvPr>
          <p:cNvGrpSpPr/>
          <p:nvPr/>
        </p:nvGrpSpPr>
        <p:grpSpPr>
          <a:xfrm>
            <a:off x="622059" y="453936"/>
            <a:ext cx="432381" cy="432313"/>
            <a:chOff x="1923675" y="1633650"/>
            <a:chExt cx="436000" cy="435975"/>
          </a:xfrm>
        </p:grpSpPr>
        <p:sp>
          <p:nvSpPr>
            <p:cNvPr id="8" name="Google Shape;319;p32">
              <a:extLst>
                <a:ext uri="{FF2B5EF4-FFF2-40B4-BE49-F238E27FC236}">
                  <a16:creationId xmlns:a16="http://schemas.microsoft.com/office/drawing/2014/main" id="{D91D8847-1EE6-473C-91C0-829ACCAA8C70}"/>
                </a:ext>
              </a:extLst>
            </p:cNvPr>
            <p:cNvSpPr/>
            <p:nvPr/>
          </p:nvSpPr>
          <p:spPr>
            <a:xfrm>
              <a:off x="2209250" y="1633650"/>
              <a:ext cx="150425" cy="150425"/>
            </a:xfrm>
            <a:custGeom>
              <a:avLst/>
              <a:gdLst/>
              <a:ahLst/>
              <a:cxnLst/>
              <a:rect l="l" t="t" r="r" b="b"/>
              <a:pathLst>
                <a:path w="6017" h="6017" fill="none" extrusionOk="0">
                  <a:moveTo>
                    <a:pt x="5846" y="3605"/>
                  </a:moveTo>
                  <a:lnTo>
                    <a:pt x="2412" y="171"/>
                  </a:lnTo>
                  <a:lnTo>
                    <a:pt x="2412" y="171"/>
                  </a:lnTo>
                  <a:lnTo>
                    <a:pt x="2314" y="98"/>
                  </a:lnTo>
                  <a:lnTo>
                    <a:pt x="2217" y="49"/>
                  </a:lnTo>
                  <a:lnTo>
                    <a:pt x="2095" y="25"/>
                  </a:lnTo>
                  <a:lnTo>
                    <a:pt x="1997" y="1"/>
                  </a:lnTo>
                  <a:lnTo>
                    <a:pt x="1876" y="25"/>
                  </a:lnTo>
                  <a:lnTo>
                    <a:pt x="1778" y="49"/>
                  </a:lnTo>
                  <a:lnTo>
                    <a:pt x="1681" y="98"/>
                  </a:lnTo>
                  <a:lnTo>
                    <a:pt x="1583" y="171"/>
                  </a:lnTo>
                  <a:lnTo>
                    <a:pt x="0" y="1778"/>
                  </a:lnTo>
                  <a:lnTo>
                    <a:pt x="4238" y="6016"/>
                  </a:lnTo>
                  <a:lnTo>
                    <a:pt x="5846" y="4433"/>
                  </a:lnTo>
                  <a:lnTo>
                    <a:pt x="5846" y="4433"/>
                  </a:lnTo>
                  <a:lnTo>
                    <a:pt x="5919" y="4336"/>
                  </a:lnTo>
                  <a:lnTo>
                    <a:pt x="5967" y="4238"/>
                  </a:lnTo>
                  <a:lnTo>
                    <a:pt x="5992" y="4141"/>
                  </a:lnTo>
                  <a:lnTo>
                    <a:pt x="6016" y="4019"/>
                  </a:lnTo>
                  <a:lnTo>
                    <a:pt x="5992" y="3922"/>
                  </a:lnTo>
                  <a:lnTo>
                    <a:pt x="5967" y="3800"/>
                  </a:lnTo>
                  <a:lnTo>
                    <a:pt x="5919" y="3703"/>
                  </a:lnTo>
                  <a:lnTo>
                    <a:pt x="5846" y="3605"/>
                  </a:lnTo>
                  <a:lnTo>
                    <a:pt x="5846" y="3605"/>
                  </a:lnTo>
                  <a:close/>
                </a:path>
              </a:pathLst>
            </a:custGeom>
            <a:noFill/>
            <a:ln w="12175" cap="rnd"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Product Sans" panose="020B0503030502040203" pitchFamily="34" charset="0"/>
              </a:endParaRPr>
            </a:p>
          </p:txBody>
        </p:sp>
        <p:sp>
          <p:nvSpPr>
            <p:cNvPr id="9" name="Google Shape;320;p32">
              <a:extLst>
                <a:ext uri="{FF2B5EF4-FFF2-40B4-BE49-F238E27FC236}">
                  <a16:creationId xmlns:a16="http://schemas.microsoft.com/office/drawing/2014/main" id="{7251204C-D80E-49C4-9456-29D40D8B7A8D}"/>
                </a:ext>
              </a:extLst>
            </p:cNvPr>
            <p:cNvSpPr/>
            <p:nvPr/>
          </p:nvSpPr>
          <p:spPr>
            <a:xfrm>
              <a:off x="2019900" y="1757250"/>
              <a:ext cx="261825" cy="261850"/>
            </a:xfrm>
            <a:custGeom>
              <a:avLst/>
              <a:gdLst/>
              <a:ahLst/>
              <a:cxnLst/>
              <a:rect l="l" t="t" r="r" b="b"/>
              <a:pathLst>
                <a:path w="10473" h="10474" fill="none" extrusionOk="0">
                  <a:moveTo>
                    <a:pt x="10473" y="1"/>
                  </a:moveTo>
                  <a:lnTo>
                    <a:pt x="0" y="10473"/>
                  </a:lnTo>
                </a:path>
              </a:pathLst>
            </a:custGeom>
            <a:noFill/>
            <a:ln w="12175" cap="rnd"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Product Sans" panose="020B0503030502040203" pitchFamily="34" charset="0"/>
              </a:endParaRPr>
            </a:p>
          </p:txBody>
        </p:sp>
        <p:sp>
          <p:nvSpPr>
            <p:cNvPr id="10" name="Google Shape;321;p32">
              <a:extLst>
                <a:ext uri="{FF2B5EF4-FFF2-40B4-BE49-F238E27FC236}">
                  <a16:creationId xmlns:a16="http://schemas.microsoft.com/office/drawing/2014/main" id="{F10AB1B6-57FB-4934-B250-B05447D8D905}"/>
                </a:ext>
              </a:extLst>
            </p:cNvPr>
            <p:cNvSpPr/>
            <p:nvPr/>
          </p:nvSpPr>
          <p:spPr>
            <a:xfrm>
              <a:off x="1923675" y="1681150"/>
              <a:ext cx="388500" cy="388475"/>
            </a:xfrm>
            <a:custGeom>
              <a:avLst/>
              <a:gdLst/>
              <a:ahLst/>
              <a:cxnLst/>
              <a:rect l="l" t="t" r="r" b="b"/>
              <a:pathLst>
                <a:path w="15540" h="15539" fill="none" extrusionOk="0">
                  <a:moveTo>
                    <a:pt x="11277" y="0"/>
                  </a:moveTo>
                  <a:lnTo>
                    <a:pt x="756" y="10546"/>
                  </a:lnTo>
                  <a:lnTo>
                    <a:pt x="756" y="10546"/>
                  </a:lnTo>
                  <a:lnTo>
                    <a:pt x="683" y="10619"/>
                  </a:lnTo>
                  <a:lnTo>
                    <a:pt x="634" y="10692"/>
                  </a:lnTo>
                  <a:lnTo>
                    <a:pt x="610" y="10765"/>
                  </a:lnTo>
                  <a:lnTo>
                    <a:pt x="585" y="10863"/>
                  </a:lnTo>
                  <a:lnTo>
                    <a:pt x="1" y="14881"/>
                  </a:lnTo>
                  <a:lnTo>
                    <a:pt x="1" y="14881"/>
                  </a:lnTo>
                  <a:lnTo>
                    <a:pt x="1" y="15003"/>
                  </a:lnTo>
                  <a:lnTo>
                    <a:pt x="25" y="15149"/>
                  </a:lnTo>
                  <a:lnTo>
                    <a:pt x="98" y="15271"/>
                  </a:lnTo>
                  <a:lnTo>
                    <a:pt x="171" y="15368"/>
                  </a:lnTo>
                  <a:lnTo>
                    <a:pt x="171" y="15368"/>
                  </a:lnTo>
                  <a:lnTo>
                    <a:pt x="269" y="15441"/>
                  </a:lnTo>
                  <a:lnTo>
                    <a:pt x="366" y="15490"/>
                  </a:lnTo>
                  <a:lnTo>
                    <a:pt x="464" y="15514"/>
                  </a:lnTo>
                  <a:lnTo>
                    <a:pt x="585" y="15539"/>
                  </a:lnTo>
                  <a:lnTo>
                    <a:pt x="585" y="15539"/>
                  </a:lnTo>
                  <a:lnTo>
                    <a:pt x="659" y="15539"/>
                  </a:lnTo>
                  <a:lnTo>
                    <a:pt x="4677" y="14954"/>
                  </a:lnTo>
                  <a:lnTo>
                    <a:pt x="4677" y="14954"/>
                  </a:lnTo>
                  <a:lnTo>
                    <a:pt x="4848" y="14905"/>
                  </a:lnTo>
                  <a:lnTo>
                    <a:pt x="4921" y="14857"/>
                  </a:lnTo>
                  <a:lnTo>
                    <a:pt x="4994" y="14784"/>
                  </a:lnTo>
                  <a:lnTo>
                    <a:pt x="15539" y="4262"/>
                  </a:lnTo>
                </a:path>
              </a:pathLst>
            </a:custGeom>
            <a:noFill/>
            <a:ln w="12175" cap="rnd"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Product Sans" panose="020B0503030502040203" pitchFamily="34" charset="0"/>
              </a:endParaRPr>
            </a:p>
          </p:txBody>
        </p:sp>
        <p:sp>
          <p:nvSpPr>
            <p:cNvPr id="11" name="Google Shape;322;p32">
              <a:extLst>
                <a:ext uri="{FF2B5EF4-FFF2-40B4-BE49-F238E27FC236}">
                  <a16:creationId xmlns:a16="http://schemas.microsoft.com/office/drawing/2014/main" id="{BE0EEDD6-E308-4254-A0B5-BDBF5320CA3E}"/>
                </a:ext>
              </a:extLst>
            </p:cNvPr>
            <p:cNvSpPr/>
            <p:nvPr/>
          </p:nvSpPr>
          <p:spPr>
            <a:xfrm>
              <a:off x="1974225" y="1711575"/>
              <a:ext cx="261825" cy="261850"/>
            </a:xfrm>
            <a:custGeom>
              <a:avLst/>
              <a:gdLst/>
              <a:ahLst/>
              <a:cxnLst/>
              <a:rect l="l" t="t" r="r" b="b"/>
              <a:pathLst>
                <a:path w="10473" h="10474" fill="none" extrusionOk="0">
                  <a:moveTo>
                    <a:pt x="0" y="10474"/>
                  </a:moveTo>
                  <a:lnTo>
                    <a:pt x="10473" y="1"/>
                  </a:lnTo>
                </a:path>
              </a:pathLst>
            </a:custGeom>
            <a:noFill/>
            <a:ln w="12175" cap="rnd"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Product Sans" panose="020B0503030502040203" pitchFamily="34" charset="0"/>
              </a:endParaRPr>
            </a:p>
          </p:txBody>
        </p:sp>
        <p:sp>
          <p:nvSpPr>
            <p:cNvPr id="12" name="Google Shape;323;p32">
              <a:extLst>
                <a:ext uri="{FF2B5EF4-FFF2-40B4-BE49-F238E27FC236}">
                  <a16:creationId xmlns:a16="http://schemas.microsoft.com/office/drawing/2014/main" id="{BA5F3689-A11B-4082-BA80-92F6B7F687AA}"/>
                </a:ext>
              </a:extLst>
            </p:cNvPr>
            <p:cNvSpPr/>
            <p:nvPr/>
          </p:nvSpPr>
          <p:spPr>
            <a:xfrm>
              <a:off x="1934650" y="2014200"/>
              <a:ext cx="44475" cy="44475"/>
            </a:xfrm>
            <a:custGeom>
              <a:avLst/>
              <a:gdLst/>
              <a:ahLst/>
              <a:cxnLst/>
              <a:rect l="l" t="t" r="r" b="b"/>
              <a:pathLst>
                <a:path w="1779" h="1779" fill="none" extrusionOk="0">
                  <a:moveTo>
                    <a:pt x="1778" y="1778"/>
                  </a:moveTo>
                  <a:lnTo>
                    <a:pt x="0" y="0"/>
                  </a:lnTo>
                </a:path>
              </a:pathLst>
            </a:custGeom>
            <a:noFill/>
            <a:ln w="12175" cap="rnd"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Product Sans" panose="020B0503030502040203" pitchFamily="34" charset="0"/>
              </a:endParaRPr>
            </a:p>
          </p:txBody>
        </p:sp>
        <p:sp>
          <p:nvSpPr>
            <p:cNvPr id="13" name="Google Shape;324;p32">
              <a:extLst>
                <a:ext uri="{FF2B5EF4-FFF2-40B4-BE49-F238E27FC236}">
                  <a16:creationId xmlns:a16="http://schemas.microsoft.com/office/drawing/2014/main" id="{A44B0BB0-E588-408E-B47E-AF6A2B6F8CCD}"/>
                </a:ext>
              </a:extLst>
            </p:cNvPr>
            <p:cNvSpPr/>
            <p:nvPr/>
          </p:nvSpPr>
          <p:spPr>
            <a:xfrm>
              <a:off x="1944375" y="1947225"/>
              <a:ext cx="101725" cy="101700"/>
            </a:xfrm>
            <a:custGeom>
              <a:avLst/>
              <a:gdLst/>
              <a:ahLst/>
              <a:cxnLst/>
              <a:rect l="l" t="t" r="r" b="b"/>
              <a:pathLst>
                <a:path w="4069" h="4068" fill="none" extrusionOk="0">
                  <a:moveTo>
                    <a:pt x="1" y="49"/>
                  </a:moveTo>
                  <a:lnTo>
                    <a:pt x="1" y="49"/>
                  </a:lnTo>
                  <a:lnTo>
                    <a:pt x="25" y="0"/>
                  </a:lnTo>
                  <a:lnTo>
                    <a:pt x="25" y="0"/>
                  </a:lnTo>
                  <a:lnTo>
                    <a:pt x="4068" y="4043"/>
                  </a:lnTo>
                  <a:lnTo>
                    <a:pt x="4068" y="4043"/>
                  </a:lnTo>
                  <a:lnTo>
                    <a:pt x="4068" y="4043"/>
                  </a:lnTo>
                  <a:lnTo>
                    <a:pt x="4020" y="4068"/>
                  </a:lnTo>
                </a:path>
              </a:pathLst>
            </a:custGeom>
            <a:noFill/>
            <a:ln w="12175" cap="rnd"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Product Sans" panose="020B0503030502040203" pitchFamily="34" charset="0"/>
              </a:endParaRPr>
            </a:p>
          </p:txBody>
        </p:sp>
      </p:grpSp>
    </p:spTree>
    <p:extLst>
      <p:ext uri="{BB962C8B-B14F-4D97-AF65-F5344CB8AC3E}">
        <p14:creationId xmlns:p14="http://schemas.microsoft.com/office/powerpoint/2010/main" val="17865266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93C676-18E1-4E25-BD79-20231129C060}"/>
              </a:ext>
            </a:extLst>
          </p:cNvPr>
          <p:cNvSpPr>
            <a:spLocks noGrp="1"/>
          </p:cNvSpPr>
          <p:nvPr>
            <p:ph type="title"/>
          </p:nvPr>
        </p:nvSpPr>
        <p:spPr>
          <a:xfrm>
            <a:off x="1361490" y="266699"/>
            <a:ext cx="5324200" cy="776857"/>
          </a:xfrm>
        </p:spPr>
        <p:txBody>
          <a:bodyPr/>
          <a:lstStyle/>
          <a:p>
            <a:r>
              <a:rPr lang="en-US" sz="4000" dirty="0"/>
              <a:t>Big Five Model</a:t>
            </a:r>
            <a:endParaRPr lang="en-IN" sz="4000" dirty="0"/>
          </a:p>
        </p:txBody>
      </p:sp>
      <p:sp>
        <p:nvSpPr>
          <p:cNvPr id="3" name="Text Placeholder 2">
            <a:extLst>
              <a:ext uri="{FF2B5EF4-FFF2-40B4-BE49-F238E27FC236}">
                <a16:creationId xmlns:a16="http://schemas.microsoft.com/office/drawing/2014/main" id="{2548D16C-67A7-4088-BA5C-00C6E6083AAE}"/>
              </a:ext>
            </a:extLst>
          </p:cNvPr>
          <p:cNvSpPr>
            <a:spLocks noGrp="1"/>
          </p:cNvSpPr>
          <p:nvPr>
            <p:ph type="body" idx="1"/>
          </p:nvPr>
        </p:nvSpPr>
        <p:spPr>
          <a:xfrm>
            <a:off x="130629" y="892629"/>
            <a:ext cx="7982857" cy="4136571"/>
          </a:xfrm>
        </p:spPr>
        <p:txBody>
          <a:bodyPr/>
          <a:lstStyle/>
          <a:p>
            <a:pPr>
              <a:buFont typeface="Wingdings" panose="05000000000000000000" pitchFamily="2" charset="2"/>
              <a:buChar char="Ø"/>
            </a:pPr>
            <a:r>
              <a:rPr lang="en-US" dirty="0"/>
              <a:t>The "big five" are broad categories of personality traits. While there is a significant body of literature supporting this five-factor model of personality, researchers don't always agree on the exact labels for each dimension.</a:t>
            </a:r>
          </a:p>
          <a:p>
            <a:pPr>
              <a:buFont typeface="Wingdings" panose="05000000000000000000" pitchFamily="2" charset="2"/>
              <a:buChar char="Ø"/>
            </a:pPr>
            <a:r>
              <a:rPr lang="en-US" dirty="0"/>
              <a:t>Big Five Trait Evaluation Model is Known By Five Significant Traits - </a:t>
            </a:r>
          </a:p>
          <a:p>
            <a:pPr>
              <a:buFont typeface="Wingdings" panose="05000000000000000000" pitchFamily="2" charset="2"/>
              <a:buChar char="Ø"/>
            </a:pPr>
            <a:r>
              <a:rPr lang="en-US" dirty="0">
                <a:solidFill>
                  <a:schemeClr val="accent1"/>
                </a:solidFill>
              </a:rPr>
              <a:t>Openness (O)</a:t>
            </a:r>
          </a:p>
          <a:p>
            <a:pPr>
              <a:buFont typeface="Wingdings" panose="05000000000000000000" pitchFamily="2" charset="2"/>
              <a:buChar char="Ø"/>
            </a:pPr>
            <a:r>
              <a:rPr lang="en-US" dirty="0">
                <a:solidFill>
                  <a:schemeClr val="accent1"/>
                </a:solidFill>
              </a:rPr>
              <a:t>Conscientiousness  (C)</a:t>
            </a:r>
          </a:p>
          <a:p>
            <a:pPr>
              <a:buFont typeface="Wingdings" panose="05000000000000000000" pitchFamily="2" charset="2"/>
              <a:buChar char="Ø"/>
            </a:pPr>
            <a:r>
              <a:rPr lang="en-IN" dirty="0">
                <a:solidFill>
                  <a:schemeClr val="accent1"/>
                </a:solidFill>
              </a:rPr>
              <a:t>Extraversion (E)</a:t>
            </a:r>
          </a:p>
          <a:p>
            <a:pPr>
              <a:buFont typeface="Wingdings" panose="05000000000000000000" pitchFamily="2" charset="2"/>
              <a:buChar char="Ø"/>
            </a:pPr>
            <a:r>
              <a:rPr lang="en-IN" dirty="0">
                <a:solidFill>
                  <a:schemeClr val="accent1"/>
                </a:solidFill>
              </a:rPr>
              <a:t>Agreeableness (A)</a:t>
            </a:r>
          </a:p>
          <a:p>
            <a:pPr>
              <a:buFont typeface="Wingdings" panose="05000000000000000000" pitchFamily="2" charset="2"/>
              <a:buChar char="Ø"/>
            </a:pPr>
            <a:r>
              <a:rPr lang="en-IN" dirty="0">
                <a:solidFill>
                  <a:schemeClr val="accent1"/>
                </a:solidFill>
              </a:rPr>
              <a:t>Neuroticism (N)</a:t>
            </a:r>
          </a:p>
          <a:p>
            <a:endParaRPr lang="en-IN" dirty="0"/>
          </a:p>
        </p:txBody>
      </p:sp>
      <p:sp>
        <p:nvSpPr>
          <p:cNvPr id="4" name="Slide Number Placeholder 3">
            <a:extLst>
              <a:ext uri="{FF2B5EF4-FFF2-40B4-BE49-F238E27FC236}">
                <a16:creationId xmlns:a16="http://schemas.microsoft.com/office/drawing/2014/main" id="{F19B7EA9-4437-4C37-96C9-2F3C2DF64E5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14</a:t>
            </a:fld>
            <a:endParaRPr lang="en"/>
          </a:p>
        </p:txBody>
      </p:sp>
      <p:grpSp>
        <p:nvGrpSpPr>
          <p:cNvPr id="5" name="Google Shape;318;p32">
            <a:extLst>
              <a:ext uri="{FF2B5EF4-FFF2-40B4-BE49-F238E27FC236}">
                <a16:creationId xmlns:a16="http://schemas.microsoft.com/office/drawing/2014/main" id="{785E3FC2-33DB-419B-8F6F-CEA2B804E2FD}"/>
              </a:ext>
            </a:extLst>
          </p:cNvPr>
          <p:cNvGrpSpPr/>
          <p:nvPr/>
        </p:nvGrpSpPr>
        <p:grpSpPr>
          <a:xfrm>
            <a:off x="664198" y="438970"/>
            <a:ext cx="432381" cy="432313"/>
            <a:chOff x="1923675" y="1633650"/>
            <a:chExt cx="436000" cy="435975"/>
          </a:xfrm>
        </p:grpSpPr>
        <p:sp>
          <p:nvSpPr>
            <p:cNvPr id="6" name="Google Shape;319;p32">
              <a:extLst>
                <a:ext uri="{FF2B5EF4-FFF2-40B4-BE49-F238E27FC236}">
                  <a16:creationId xmlns:a16="http://schemas.microsoft.com/office/drawing/2014/main" id="{77FD676B-2875-4E53-B1C0-11404C47984C}"/>
                </a:ext>
              </a:extLst>
            </p:cNvPr>
            <p:cNvSpPr/>
            <p:nvPr/>
          </p:nvSpPr>
          <p:spPr>
            <a:xfrm>
              <a:off x="2209250" y="1633650"/>
              <a:ext cx="150425" cy="150425"/>
            </a:xfrm>
            <a:custGeom>
              <a:avLst/>
              <a:gdLst/>
              <a:ahLst/>
              <a:cxnLst/>
              <a:rect l="l" t="t" r="r" b="b"/>
              <a:pathLst>
                <a:path w="6017" h="6017" fill="none" extrusionOk="0">
                  <a:moveTo>
                    <a:pt x="5846" y="3605"/>
                  </a:moveTo>
                  <a:lnTo>
                    <a:pt x="2412" y="171"/>
                  </a:lnTo>
                  <a:lnTo>
                    <a:pt x="2412" y="171"/>
                  </a:lnTo>
                  <a:lnTo>
                    <a:pt x="2314" y="98"/>
                  </a:lnTo>
                  <a:lnTo>
                    <a:pt x="2217" y="49"/>
                  </a:lnTo>
                  <a:lnTo>
                    <a:pt x="2095" y="25"/>
                  </a:lnTo>
                  <a:lnTo>
                    <a:pt x="1997" y="1"/>
                  </a:lnTo>
                  <a:lnTo>
                    <a:pt x="1876" y="25"/>
                  </a:lnTo>
                  <a:lnTo>
                    <a:pt x="1778" y="49"/>
                  </a:lnTo>
                  <a:lnTo>
                    <a:pt x="1681" y="98"/>
                  </a:lnTo>
                  <a:lnTo>
                    <a:pt x="1583" y="171"/>
                  </a:lnTo>
                  <a:lnTo>
                    <a:pt x="0" y="1778"/>
                  </a:lnTo>
                  <a:lnTo>
                    <a:pt x="4238" y="6016"/>
                  </a:lnTo>
                  <a:lnTo>
                    <a:pt x="5846" y="4433"/>
                  </a:lnTo>
                  <a:lnTo>
                    <a:pt x="5846" y="4433"/>
                  </a:lnTo>
                  <a:lnTo>
                    <a:pt x="5919" y="4336"/>
                  </a:lnTo>
                  <a:lnTo>
                    <a:pt x="5967" y="4238"/>
                  </a:lnTo>
                  <a:lnTo>
                    <a:pt x="5992" y="4141"/>
                  </a:lnTo>
                  <a:lnTo>
                    <a:pt x="6016" y="4019"/>
                  </a:lnTo>
                  <a:lnTo>
                    <a:pt x="5992" y="3922"/>
                  </a:lnTo>
                  <a:lnTo>
                    <a:pt x="5967" y="3800"/>
                  </a:lnTo>
                  <a:lnTo>
                    <a:pt x="5919" y="3703"/>
                  </a:lnTo>
                  <a:lnTo>
                    <a:pt x="5846" y="3605"/>
                  </a:lnTo>
                  <a:lnTo>
                    <a:pt x="5846" y="3605"/>
                  </a:lnTo>
                  <a:close/>
                </a:path>
              </a:pathLst>
            </a:custGeom>
            <a:noFill/>
            <a:ln w="12175" cap="rnd"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Product Sans" panose="020B0503030502040203" pitchFamily="34" charset="0"/>
              </a:endParaRPr>
            </a:p>
          </p:txBody>
        </p:sp>
        <p:sp>
          <p:nvSpPr>
            <p:cNvPr id="7" name="Google Shape;320;p32">
              <a:extLst>
                <a:ext uri="{FF2B5EF4-FFF2-40B4-BE49-F238E27FC236}">
                  <a16:creationId xmlns:a16="http://schemas.microsoft.com/office/drawing/2014/main" id="{2D58C244-4766-4CAF-AEB6-0936A492C648}"/>
                </a:ext>
              </a:extLst>
            </p:cNvPr>
            <p:cNvSpPr/>
            <p:nvPr/>
          </p:nvSpPr>
          <p:spPr>
            <a:xfrm>
              <a:off x="2019900" y="1757250"/>
              <a:ext cx="261825" cy="261850"/>
            </a:xfrm>
            <a:custGeom>
              <a:avLst/>
              <a:gdLst/>
              <a:ahLst/>
              <a:cxnLst/>
              <a:rect l="l" t="t" r="r" b="b"/>
              <a:pathLst>
                <a:path w="10473" h="10474" fill="none" extrusionOk="0">
                  <a:moveTo>
                    <a:pt x="10473" y="1"/>
                  </a:moveTo>
                  <a:lnTo>
                    <a:pt x="0" y="10473"/>
                  </a:lnTo>
                </a:path>
              </a:pathLst>
            </a:custGeom>
            <a:noFill/>
            <a:ln w="12175" cap="rnd"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Product Sans" panose="020B0503030502040203" pitchFamily="34" charset="0"/>
              </a:endParaRPr>
            </a:p>
          </p:txBody>
        </p:sp>
        <p:sp>
          <p:nvSpPr>
            <p:cNvPr id="8" name="Google Shape;321;p32">
              <a:extLst>
                <a:ext uri="{FF2B5EF4-FFF2-40B4-BE49-F238E27FC236}">
                  <a16:creationId xmlns:a16="http://schemas.microsoft.com/office/drawing/2014/main" id="{9E02716B-D3F7-4B50-AEA7-F7ADF8702DB7}"/>
                </a:ext>
              </a:extLst>
            </p:cNvPr>
            <p:cNvSpPr/>
            <p:nvPr/>
          </p:nvSpPr>
          <p:spPr>
            <a:xfrm>
              <a:off x="1923675" y="1681150"/>
              <a:ext cx="388500" cy="388475"/>
            </a:xfrm>
            <a:custGeom>
              <a:avLst/>
              <a:gdLst/>
              <a:ahLst/>
              <a:cxnLst/>
              <a:rect l="l" t="t" r="r" b="b"/>
              <a:pathLst>
                <a:path w="15540" h="15539" fill="none" extrusionOk="0">
                  <a:moveTo>
                    <a:pt x="11277" y="0"/>
                  </a:moveTo>
                  <a:lnTo>
                    <a:pt x="756" y="10546"/>
                  </a:lnTo>
                  <a:lnTo>
                    <a:pt x="756" y="10546"/>
                  </a:lnTo>
                  <a:lnTo>
                    <a:pt x="683" y="10619"/>
                  </a:lnTo>
                  <a:lnTo>
                    <a:pt x="634" y="10692"/>
                  </a:lnTo>
                  <a:lnTo>
                    <a:pt x="610" y="10765"/>
                  </a:lnTo>
                  <a:lnTo>
                    <a:pt x="585" y="10863"/>
                  </a:lnTo>
                  <a:lnTo>
                    <a:pt x="1" y="14881"/>
                  </a:lnTo>
                  <a:lnTo>
                    <a:pt x="1" y="14881"/>
                  </a:lnTo>
                  <a:lnTo>
                    <a:pt x="1" y="15003"/>
                  </a:lnTo>
                  <a:lnTo>
                    <a:pt x="25" y="15149"/>
                  </a:lnTo>
                  <a:lnTo>
                    <a:pt x="98" y="15271"/>
                  </a:lnTo>
                  <a:lnTo>
                    <a:pt x="171" y="15368"/>
                  </a:lnTo>
                  <a:lnTo>
                    <a:pt x="171" y="15368"/>
                  </a:lnTo>
                  <a:lnTo>
                    <a:pt x="269" y="15441"/>
                  </a:lnTo>
                  <a:lnTo>
                    <a:pt x="366" y="15490"/>
                  </a:lnTo>
                  <a:lnTo>
                    <a:pt x="464" y="15514"/>
                  </a:lnTo>
                  <a:lnTo>
                    <a:pt x="585" y="15539"/>
                  </a:lnTo>
                  <a:lnTo>
                    <a:pt x="585" y="15539"/>
                  </a:lnTo>
                  <a:lnTo>
                    <a:pt x="659" y="15539"/>
                  </a:lnTo>
                  <a:lnTo>
                    <a:pt x="4677" y="14954"/>
                  </a:lnTo>
                  <a:lnTo>
                    <a:pt x="4677" y="14954"/>
                  </a:lnTo>
                  <a:lnTo>
                    <a:pt x="4848" y="14905"/>
                  </a:lnTo>
                  <a:lnTo>
                    <a:pt x="4921" y="14857"/>
                  </a:lnTo>
                  <a:lnTo>
                    <a:pt x="4994" y="14784"/>
                  </a:lnTo>
                  <a:lnTo>
                    <a:pt x="15539" y="4262"/>
                  </a:lnTo>
                </a:path>
              </a:pathLst>
            </a:custGeom>
            <a:noFill/>
            <a:ln w="12175" cap="rnd"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Product Sans" panose="020B0503030502040203" pitchFamily="34" charset="0"/>
              </a:endParaRPr>
            </a:p>
          </p:txBody>
        </p:sp>
        <p:sp>
          <p:nvSpPr>
            <p:cNvPr id="9" name="Google Shape;322;p32">
              <a:extLst>
                <a:ext uri="{FF2B5EF4-FFF2-40B4-BE49-F238E27FC236}">
                  <a16:creationId xmlns:a16="http://schemas.microsoft.com/office/drawing/2014/main" id="{375F9B34-DE96-477C-9E45-D24FA917B2E5}"/>
                </a:ext>
              </a:extLst>
            </p:cNvPr>
            <p:cNvSpPr/>
            <p:nvPr/>
          </p:nvSpPr>
          <p:spPr>
            <a:xfrm>
              <a:off x="1974225" y="1711575"/>
              <a:ext cx="261825" cy="261850"/>
            </a:xfrm>
            <a:custGeom>
              <a:avLst/>
              <a:gdLst/>
              <a:ahLst/>
              <a:cxnLst/>
              <a:rect l="l" t="t" r="r" b="b"/>
              <a:pathLst>
                <a:path w="10473" h="10474" fill="none" extrusionOk="0">
                  <a:moveTo>
                    <a:pt x="0" y="10474"/>
                  </a:moveTo>
                  <a:lnTo>
                    <a:pt x="10473" y="1"/>
                  </a:lnTo>
                </a:path>
              </a:pathLst>
            </a:custGeom>
            <a:noFill/>
            <a:ln w="12175" cap="rnd"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Product Sans" panose="020B0503030502040203" pitchFamily="34" charset="0"/>
              </a:endParaRPr>
            </a:p>
          </p:txBody>
        </p:sp>
        <p:sp>
          <p:nvSpPr>
            <p:cNvPr id="10" name="Google Shape;323;p32">
              <a:extLst>
                <a:ext uri="{FF2B5EF4-FFF2-40B4-BE49-F238E27FC236}">
                  <a16:creationId xmlns:a16="http://schemas.microsoft.com/office/drawing/2014/main" id="{746D2FB6-7DD9-4F9B-944B-7A48A6EEAA77}"/>
                </a:ext>
              </a:extLst>
            </p:cNvPr>
            <p:cNvSpPr/>
            <p:nvPr/>
          </p:nvSpPr>
          <p:spPr>
            <a:xfrm>
              <a:off x="1934650" y="2014200"/>
              <a:ext cx="44475" cy="44475"/>
            </a:xfrm>
            <a:custGeom>
              <a:avLst/>
              <a:gdLst/>
              <a:ahLst/>
              <a:cxnLst/>
              <a:rect l="l" t="t" r="r" b="b"/>
              <a:pathLst>
                <a:path w="1779" h="1779" fill="none" extrusionOk="0">
                  <a:moveTo>
                    <a:pt x="1778" y="1778"/>
                  </a:moveTo>
                  <a:lnTo>
                    <a:pt x="0" y="0"/>
                  </a:lnTo>
                </a:path>
              </a:pathLst>
            </a:custGeom>
            <a:noFill/>
            <a:ln w="12175" cap="rnd"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Product Sans" panose="020B0503030502040203" pitchFamily="34" charset="0"/>
              </a:endParaRPr>
            </a:p>
          </p:txBody>
        </p:sp>
        <p:sp>
          <p:nvSpPr>
            <p:cNvPr id="11" name="Google Shape;324;p32">
              <a:extLst>
                <a:ext uri="{FF2B5EF4-FFF2-40B4-BE49-F238E27FC236}">
                  <a16:creationId xmlns:a16="http://schemas.microsoft.com/office/drawing/2014/main" id="{289C736E-3C80-4F86-9941-B0D801F85145}"/>
                </a:ext>
              </a:extLst>
            </p:cNvPr>
            <p:cNvSpPr/>
            <p:nvPr/>
          </p:nvSpPr>
          <p:spPr>
            <a:xfrm>
              <a:off x="1944375" y="1947225"/>
              <a:ext cx="101725" cy="101700"/>
            </a:xfrm>
            <a:custGeom>
              <a:avLst/>
              <a:gdLst/>
              <a:ahLst/>
              <a:cxnLst/>
              <a:rect l="l" t="t" r="r" b="b"/>
              <a:pathLst>
                <a:path w="4069" h="4068" fill="none" extrusionOk="0">
                  <a:moveTo>
                    <a:pt x="1" y="49"/>
                  </a:moveTo>
                  <a:lnTo>
                    <a:pt x="1" y="49"/>
                  </a:lnTo>
                  <a:lnTo>
                    <a:pt x="25" y="0"/>
                  </a:lnTo>
                  <a:lnTo>
                    <a:pt x="25" y="0"/>
                  </a:lnTo>
                  <a:lnTo>
                    <a:pt x="4068" y="4043"/>
                  </a:lnTo>
                  <a:lnTo>
                    <a:pt x="4068" y="4043"/>
                  </a:lnTo>
                  <a:lnTo>
                    <a:pt x="4068" y="4043"/>
                  </a:lnTo>
                  <a:lnTo>
                    <a:pt x="4020" y="4068"/>
                  </a:lnTo>
                </a:path>
              </a:pathLst>
            </a:custGeom>
            <a:noFill/>
            <a:ln w="12175" cap="rnd"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Product Sans" panose="020B0503030502040203" pitchFamily="34" charset="0"/>
              </a:endParaRPr>
            </a:p>
          </p:txBody>
        </p:sp>
      </p:grpSp>
    </p:spTree>
    <p:extLst>
      <p:ext uri="{BB962C8B-B14F-4D97-AF65-F5344CB8AC3E}">
        <p14:creationId xmlns:p14="http://schemas.microsoft.com/office/powerpoint/2010/main" val="22133297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88022A-C349-4D3B-8155-73DD5E22F533}"/>
              </a:ext>
            </a:extLst>
          </p:cNvPr>
          <p:cNvSpPr>
            <a:spLocks noGrp="1"/>
          </p:cNvSpPr>
          <p:nvPr>
            <p:ph type="title"/>
          </p:nvPr>
        </p:nvSpPr>
        <p:spPr>
          <a:xfrm>
            <a:off x="1101421" y="217575"/>
            <a:ext cx="5324100" cy="758023"/>
          </a:xfrm>
        </p:spPr>
        <p:txBody>
          <a:bodyPr/>
          <a:lstStyle/>
          <a:p>
            <a:r>
              <a:rPr lang="en-US" sz="4000" dirty="0"/>
              <a:t>System Architecture</a:t>
            </a:r>
            <a:endParaRPr lang="en-IN" sz="4000" dirty="0"/>
          </a:p>
        </p:txBody>
      </p:sp>
      <p:sp>
        <p:nvSpPr>
          <p:cNvPr id="3" name="Text Placeholder 2">
            <a:extLst>
              <a:ext uri="{FF2B5EF4-FFF2-40B4-BE49-F238E27FC236}">
                <a16:creationId xmlns:a16="http://schemas.microsoft.com/office/drawing/2014/main" id="{81916777-7CDD-4EC5-8695-9FD26CC25259}"/>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C648CC10-A4A7-4E8B-BE80-00308D70396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15</a:t>
            </a:fld>
            <a:endParaRPr lang="en"/>
          </a:p>
        </p:txBody>
      </p:sp>
      <p:pic>
        <p:nvPicPr>
          <p:cNvPr id="5" name="Google Shape;134;p24">
            <a:extLst>
              <a:ext uri="{FF2B5EF4-FFF2-40B4-BE49-F238E27FC236}">
                <a16:creationId xmlns:a16="http://schemas.microsoft.com/office/drawing/2014/main" id="{504BA189-D4E5-4DA0-8E93-2CDCFAB7A493}"/>
              </a:ext>
            </a:extLst>
          </p:cNvPr>
          <p:cNvPicPr preferRelativeResize="0"/>
          <p:nvPr/>
        </p:nvPicPr>
        <p:blipFill rotWithShape="1">
          <a:blip r:embed="rId2">
            <a:alphaModFix/>
          </a:blip>
          <a:srcRect/>
          <a:stretch/>
        </p:blipFill>
        <p:spPr>
          <a:xfrm>
            <a:off x="124827" y="1059544"/>
            <a:ext cx="7030715" cy="4071108"/>
          </a:xfrm>
          <a:prstGeom prst="rect">
            <a:avLst/>
          </a:prstGeom>
          <a:noFill/>
          <a:ln>
            <a:noFill/>
          </a:ln>
        </p:spPr>
      </p:pic>
      <p:grpSp>
        <p:nvGrpSpPr>
          <p:cNvPr id="6" name="Google Shape;318;p32">
            <a:extLst>
              <a:ext uri="{FF2B5EF4-FFF2-40B4-BE49-F238E27FC236}">
                <a16:creationId xmlns:a16="http://schemas.microsoft.com/office/drawing/2014/main" id="{1E289EAA-D9B2-444D-91A7-B247FEA63E2E}"/>
              </a:ext>
            </a:extLst>
          </p:cNvPr>
          <p:cNvGrpSpPr/>
          <p:nvPr/>
        </p:nvGrpSpPr>
        <p:grpSpPr>
          <a:xfrm>
            <a:off x="493628" y="380429"/>
            <a:ext cx="432381" cy="432313"/>
            <a:chOff x="1923675" y="1633650"/>
            <a:chExt cx="436000" cy="435975"/>
          </a:xfrm>
        </p:grpSpPr>
        <p:sp>
          <p:nvSpPr>
            <p:cNvPr id="7" name="Google Shape;319;p32">
              <a:extLst>
                <a:ext uri="{FF2B5EF4-FFF2-40B4-BE49-F238E27FC236}">
                  <a16:creationId xmlns:a16="http://schemas.microsoft.com/office/drawing/2014/main" id="{85093AF7-C04E-4389-97D7-3F3CD0ED5FC8}"/>
                </a:ext>
              </a:extLst>
            </p:cNvPr>
            <p:cNvSpPr/>
            <p:nvPr/>
          </p:nvSpPr>
          <p:spPr>
            <a:xfrm>
              <a:off x="2209250" y="1633650"/>
              <a:ext cx="150425" cy="150425"/>
            </a:xfrm>
            <a:custGeom>
              <a:avLst/>
              <a:gdLst/>
              <a:ahLst/>
              <a:cxnLst/>
              <a:rect l="l" t="t" r="r" b="b"/>
              <a:pathLst>
                <a:path w="6017" h="6017" fill="none" extrusionOk="0">
                  <a:moveTo>
                    <a:pt x="5846" y="3605"/>
                  </a:moveTo>
                  <a:lnTo>
                    <a:pt x="2412" y="171"/>
                  </a:lnTo>
                  <a:lnTo>
                    <a:pt x="2412" y="171"/>
                  </a:lnTo>
                  <a:lnTo>
                    <a:pt x="2314" y="98"/>
                  </a:lnTo>
                  <a:lnTo>
                    <a:pt x="2217" y="49"/>
                  </a:lnTo>
                  <a:lnTo>
                    <a:pt x="2095" y="25"/>
                  </a:lnTo>
                  <a:lnTo>
                    <a:pt x="1997" y="1"/>
                  </a:lnTo>
                  <a:lnTo>
                    <a:pt x="1876" y="25"/>
                  </a:lnTo>
                  <a:lnTo>
                    <a:pt x="1778" y="49"/>
                  </a:lnTo>
                  <a:lnTo>
                    <a:pt x="1681" y="98"/>
                  </a:lnTo>
                  <a:lnTo>
                    <a:pt x="1583" y="171"/>
                  </a:lnTo>
                  <a:lnTo>
                    <a:pt x="0" y="1778"/>
                  </a:lnTo>
                  <a:lnTo>
                    <a:pt x="4238" y="6016"/>
                  </a:lnTo>
                  <a:lnTo>
                    <a:pt x="5846" y="4433"/>
                  </a:lnTo>
                  <a:lnTo>
                    <a:pt x="5846" y="4433"/>
                  </a:lnTo>
                  <a:lnTo>
                    <a:pt x="5919" y="4336"/>
                  </a:lnTo>
                  <a:lnTo>
                    <a:pt x="5967" y="4238"/>
                  </a:lnTo>
                  <a:lnTo>
                    <a:pt x="5992" y="4141"/>
                  </a:lnTo>
                  <a:lnTo>
                    <a:pt x="6016" y="4019"/>
                  </a:lnTo>
                  <a:lnTo>
                    <a:pt x="5992" y="3922"/>
                  </a:lnTo>
                  <a:lnTo>
                    <a:pt x="5967" y="3800"/>
                  </a:lnTo>
                  <a:lnTo>
                    <a:pt x="5919" y="3703"/>
                  </a:lnTo>
                  <a:lnTo>
                    <a:pt x="5846" y="3605"/>
                  </a:lnTo>
                  <a:lnTo>
                    <a:pt x="5846" y="3605"/>
                  </a:lnTo>
                  <a:close/>
                </a:path>
              </a:pathLst>
            </a:custGeom>
            <a:noFill/>
            <a:ln w="12175" cap="rnd"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Product Sans" panose="020B0503030502040203" pitchFamily="34" charset="0"/>
              </a:endParaRPr>
            </a:p>
          </p:txBody>
        </p:sp>
        <p:sp>
          <p:nvSpPr>
            <p:cNvPr id="8" name="Google Shape;320;p32">
              <a:extLst>
                <a:ext uri="{FF2B5EF4-FFF2-40B4-BE49-F238E27FC236}">
                  <a16:creationId xmlns:a16="http://schemas.microsoft.com/office/drawing/2014/main" id="{C6AD175A-EB31-4B9A-AA57-BD13611452E4}"/>
                </a:ext>
              </a:extLst>
            </p:cNvPr>
            <p:cNvSpPr/>
            <p:nvPr/>
          </p:nvSpPr>
          <p:spPr>
            <a:xfrm>
              <a:off x="2019900" y="1757250"/>
              <a:ext cx="261825" cy="261850"/>
            </a:xfrm>
            <a:custGeom>
              <a:avLst/>
              <a:gdLst/>
              <a:ahLst/>
              <a:cxnLst/>
              <a:rect l="l" t="t" r="r" b="b"/>
              <a:pathLst>
                <a:path w="10473" h="10474" fill="none" extrusionOk="0">
                  <a:moveTo>
                    <a:pt x="10473" y="1"/>
                  </a:moveTo>
                  <a:lnTo>
                    <a:pt x="0" y="10473"/>
                  </a:lnTo>
                </a:path>
              </a:pathLst>
            </a:custGeom>
            <a:noFill/>
            <a:ln w="12175" cap="rnd"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Product Sans" panose="020B0503030502040203" pitchFamily="34" charset="0"/>
              </a:endParaRPr>
            </a:p>
          </p:txBody>
        </p:sp>
        <p:sp>
          <p:nvSpPr>
            <p:cNvPr id="9" name="Google Shape;321;p32">
              <a:extLst>
                <a:ext uri="{FF2B5EF4-FFF2-40B4-BE49-F238E27FC236}">
                  <a16:creationId xmlns:a16="http://schemas.microsoft.com/office/drawing/2014/main" id="{7BF185DB-193B-469A-B778-226D7152C744}"/>
                </a:ext>
              </a:extLst>
            </p:cNvPr>
            <p:cNvSpPr/>
            <p:nvPr/>
          </p:nvSpPr>
          <p:spPr>
            <a:xfrm>
              <a:off x="1923675" y="1681150"/>
              <a:ext cx="388500" cy="388475"/>
            </a:xfrm>
            <a:custGeom>
              <a:avLst/>
              <a:gdLst/>
              <a:ahLst/>
              <a:cxnLst/>
              <a:rect l="l" t="t" r="r" b="b"/>
              <a:pathLst>
                <a:path w="15540" h="15539" fill="none" extrusionOk="0">
                  <a:moveTo>
                    <a:pt x="11277" y="0"/>
                  </a:moveTo>
                  <a:lnTo>
                    <a:pt x="756" y="10546"/>
                  </a:lnTo>
                  <a:lnTo>
                    <a:pt x="756" y="10546"/>
                  </a:lnTo>
                  <a:lnTo>
                    <a:pt x="683" y="10619"/>
                  </a:lnTo>
                  <a:lnTo>
                    <a:pt x="634" y="10692"/>
                  </a:lnTo>
                  <a:lnTo>
                    <a:pt x="610" y="10765"/>
                  </a:lnTo>
                  <a:lnTo>
                    <a:pt x="585" y="10863"/>
                  </a:lnTo>
                  <a:lnTo>
                    <a:pt x="1" y="14881"/>
                  </a:lnTo>
                  <a:lnTo>
                    <a:pt x="1" y="14881"/>
                  </a:lnTo>
                  <a:lnTo>
                    <a:pt x="1" y="15003"/>
                  </a:lnTo>
                  <a:lnTo>
                    <a:pt x="25" y="15149"/>
                  </a:lnTo>
                  <a:lnTo>
                    <a:pt x="98" y="15271"/>
                  </a:lnTo>
                  <a:lnTo>
                    <a:pt x="171" y="15368"/>
                  </a:lnTo>
                  <a:lnTo>
                    <a:pt x="171" y="15368"/>
                  </a:lnTo>
                  <a:lnTo>
                    <a:pt x="269" y="15441"/>
                  </a:lnTo>
                  <a:lnTo>
                    <a:pt x="366" y="15490"/>
                  </a:lnTo>
                  <a:lnTo>
                    <a:pt x="464" y="15514"/>
                  </a:lnTo>
                  <a:lnTo>
                    <a:pt x="585" y="15539"/>
                  </a:lnTo>
                  <a:lnTo>
                    <a:pt x="585" y="15539"/>
                  </a:lnTo>
                  <a:lnTo>
                    <a:pt x="659" y="15539"/>
                  </a:lnTo>
                  <a:lnTo>
                    <a:pt x="4677" y="14954"/>
                  </a:lnTo>
                  <a:lnTo>
                    <a:pt x="4677" y="14954"/>
                  </a:lnTo>
                  <a:lnTo>
                    <a:pt x="4848" y="14905"/>
                  </a:lnTo>
                  <a:lnTo>
                    <a:pt x="4921" y="14857"/>
                  </a:lnTo>
                  <a:lnTo>
                    <a:pt x="4994" y="14784"/>
                  </a:lnTo>
                  <a:lnTo>
                    <a:pt x="15539" y="4262"/>
                  </a:lnTo>
                </a:path>
              </a:pathLst>
            </a:custGeom>
            <a:noFill/>
            <a:ln w="12175" cap="rnd"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Product Sans" panose="020B0503030502040203" pitchFamily="34" charset="0"/>
              </a:endParaRPr>
            </a:p>
          </p:txBody>
        </p:sp>
        <p:sp>
          <p:nvSpPr>
            <p:cNvPr id="10" name="Google Shape;322;p32">
              <a:extLst>
                <a:ext uri="{FF2B5EF4-FFF2-40B4-BE49-F238E27FC236}">
                  <a16:creationId xmlns:a16="http://schemas.microsoft.com/office/drawing/2014/main" id="{77334845-BC10-495D-9A4D-05619D7EFF6B}"/>
                </a:ext>
              </a:extLst>
            </p:cNvPr>
            <p:cNvSpPr/>
            <p:nvPr/>
          </p:nvSpPr>
          <p:spPr>
            <a:xfrm>
              <a:off x="1974225" y="1711575"/>
              <a:ext cx="261825" cy="261850"/>
            </a:xfrm>
            <a:custGeom>
              <a:avLst/>
              <a:gdLst/>
              <a:ahLst/>
              <a:cxnLst/>
              <a:rect l="l" t="t" r="r" b="b"/>
              <a:pathLst>
                <a:path w="10473" h="10474" fill="none" extrusionOk="0">
                  <a:moveTo>
                    <a:pt x="0" y="10474"/>
                  </a:moveTo>
                  <a:lnTo>
                    <a:pt x="10473" y="1"/>
                  </a:lnTo>
                </a:path>
              </a:pathLst>
            </a:custGeom>
            <a:noFill/>
            <a:ln w="12175" cap="rnd"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Product Sans" panose="020B0503030502040203" pitchFamily="34" charset="0"/>
              </a:endParaRPr>
            </a:p>
          </p:txBody>
        </p:sp>
        <p:sp>
          <p:nvSpPr>
            <p:cNvPr id="11" name="Google Shape;323;p32">
              <a:extLst>
                <a:ext uri="{FF2B5EF4-FFF2-40B4-BE49-F238E27FC236}">
                  <a16:creationId xmlns:a16="http://schemas.microsoft.com/office/drawing/2014/main" id="{B7837268-B6E9-4F9A-B042-DB8EED7B18D2}"/>
                </a:ext>
              </a:extLst>
            </p:cNvPr>
            <p:cNvSpPr/>
            <p:nvPr/>
          </p:nvSpPr>
          <p:spPr>
            <a:xfrm>
              <a:off x="1934650" y="2014200"/>
              <a:ext cx="44475" cy="44475"/>
            </a:xfrm>
            <a:custGeom>
              <a:avLst/>
              <a:gdLst/>
              <a:ahLst/>
              <a:cxnLst/>
              <a:rect l="l" t="t" r="r" b="b"/>
              <a:pathLst>
                <a:path w="1779" h="1779" fill="none" extrusionOk="0">
                  <a:moveTo>
                    <a:pt x="1778" y="1778"/>
                  </a:moveTo>
                  <a:lnTo>
                    <a:pt x="0" y="0"/>
                  </a:lnTo>
                </a:path>
              </a:pathLst>
            </a:custGeom>
            <a:noFill/>
            <a:ln w="12175" cap="rnd"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Product Sans" panose="020B0503030502040203" pitchFamily="34" charset="0"/>
              </a:endParaRPr>
            </a:p>
          </p:txBody>
        </p:sp>
        <p:sp>
          <p:nvSpPr>
            <p:cNvPr id="12" name="Google Shape;324;p32">
              <a:extLst>
                <a:ext uri="{FF2B5EF4-FFF2-40B4-BE49-F238E27FC236}">
                  <a16:creationId xmlns:a16="http://schemas.microsoft.com/office/drawing/2014/main" id="{6FA5D109-7350-4AD4-9744-C637806A2260}"/>
                </a:ext>
              </a:extLst>
            </p:cNvPr>
            <p:cNvSpPr/>
            <p:nvPr/>
          </p:nvSpPr>
          <p:spPr>
            <a:xfrm>
              <a:off x="1944375" y="1947225"/>
              <a:ext cx="101725" cy="101700"/>
            </a:xfrm>
            <a:custGeom>
              <a:avLst/>
              <a:gdLst/>
              <a:ahLst/>
              <a:cxnLst/>
              <a:rect l="l" t="t" r="r" b="b"/>
              <a:pathLst>
                <a:path w="4069" h="4068" fill="none" extrusionOk="0">
                  <a:moveTo>
                    <a:pt x="1" y="49"/>
                  </a:moveTo>
                  <a:lnTo>
                    <a:pt x="1" y="49"/>
                  </a:lnTo>
                  <a:lnTo>
                    <a:pt x="25" y="0"/>
                  </a:lnTo>
                  <a:lnTo>
                    <a:pt x="25" y="0"/>
                  </a:lnTo>
                  <a:lnTo>
                    <a:pt x="4068" y="4043"/>
                  </a:lnTo>
                  <a:lnTo>
                    <a:pt x="4068" y="4043"/>
                  </a:lnTo>
                  <a:lnTo>
                    <a:pt x="4068" y="4043"/>
                  </a:lnTo>
                  <a:lnTo>
                    <a:pt x="4020" y="4068"/>
                  </a:lnTo>
                </a:path>
              </a:pathLst>
            </a:custGeom>
            <a:noFill/>
            <a:ln w="12175" cap="rnd"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Product Sans" panose="020B0503030502040203" pitchFamily="34" charset="0"/>
              </a:endParaRPr>
            </a:p>
          </p:txBody>
        </p:sp>
      </p:grpSp>
    </p:spTree>
    <p:extLst>
      <p:ext uri="{BB962C8B-B14F-4D97-AF65-F5344CB8AC3E}">
        <p14:creationId xmlns:p14="http://schemas.microsoft.com/office/powerpoint/2010/main" val="1463384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373C2F-8B54-4F08-8AF6-8AEC129C76CB}"/>
              </a:ext>
            </a:extLst>
          </p:cNvPr>
          <p:cNvSpPr>
            <a:spLocks noGrp="1"/>
          </p:cNvSpPr>
          <p:nvPr>
            <p:ph type="title"/>
          </p:nvPr>
        </p:nvSpPr>
        <p:spPr>
          <a:xfrm>
            <a:off x="1033954" y="756328"/>
            <a:ext cx="5324200" cy="718800"/>
          </a:xfrm>
        </p:spPr>
        <p:txBody>
          <a:bodyPr/>
          <a:lstStyle/>
          <a:p>
            <a:r>
              <a:rPr lang="en-US" sz="4000" dirty="0"/>
              <a:t>Preprocessing</a:t>
            </a:r>
            <a:endParaRPr lang="en-IN" sz="4000" dirty="0"/>
          </a:p>
        </p:txBody>
      </p:sp>
      <p:sp>
        <p:nvSpPr>
          <p:cNvPr id="3" name="Text Placeholder 2">
            <a:extLst>
              <a:ext uri="{FF2B5EF4-FFF2-40B4-BE49-F238E27FC236}">
                <a16:creationId xmlns:a16="http://schemas.microsoft.com/office/drawing/2014/main" id="{8247120E-ED61-479F-AD6F-C94A5BA38A2F}"/>
              </a:ext>
            </a:extLst>
          </p:cNvPr>
          <p:cNvSpPr>
            <a:spLocks noGrp="1"/>
          </p:cNvSpPr>
          <p:nvPr>
            <p:ph type="body" idx="1"/>
          </p:nvPr>
        </p:nvSpPr>
        <p:spPr>
          <a:xfrm>
            <a:off x="402822" y="1803451"/>
            <a:ext cx="6375349" cy="2946400"/>
          </a:xfrm>
        </p:spPr>
        <p:txBody>
          <a:bodyPr/>
          <a:lstStyle/>
          <a:p>
            <a:pPr marL="412750" lvl="0">
              <a:lnSpc>
                <a:spcPct val="115000"/>
              </a:lnSpc>
              <a:spcBef>
                <a:spcPts val="0"/>
              </a:spcBef>
              <a:buSzPts val="2500"/>
              <a:buFont typeface="Wingdings" panose="05000000000000000000" pitchFamily="2" charset="2"/>
              <a:buChar char="Ø"/>
            </a:pPr>
            <a:r>
              <a:rPr lang="en-US" dirty="0"/>
              <a:t>Remove Quotations, Commas, Http Links, @ mentions</a:t>
            </a:r>
          </a:p>
          <a:p>
            <a:pPr marL="412750" lvl="0">
              <a:lnSpc>
                <a:spcPct val="115000"/>
              </a:lnSpc>
              <a:spcBef>
                <a:spcPts val="0"/>
              </a:spcBef>
              <a:buSzPts val="2500"/>
              <a:buFont typeface="Wingdings" panose="05000000000000000000" pitchFamily="2" charset="2"/>
              <a:buChar char="Ø"/>
            </a:pPr>
            <a:r>
              <a:rPr lang="en-US" dirty="0"/>
              <a:t>Lemmatizations</a:t>
            </a:r>
          </a:p>
          <a:p>
            <a:pPr marL="412750" lvl="0">
              <a:lnSpc>
                <a:spcPct val="115000"/>
              </a:lnSpc>
              <a:spcBef>
                <a:spcPts val="0"/>
              </a:spcBef>
              <a:buSzPts val="2500"/>
              <a:buFont typeface="Wingdings" panose="05000000000000000000" pitchFamily="2" charset="2"/>
              <a:buChar char="Ø"/>
            </a:pPr>
            <a:r>
              <a:rPr lang="en-US" dirty="0"/>
              <a:t>Stop Words</a:t>
            </a:r>
          </a:p>
          <a:p>
            <a:pPr marL="412750" lvl="0">
              <a:lnSpc>
                <a:spcPct val="115000"/>
              </a:lnSpc>
              <a:spcBef>
                <a:spcPts val="0"/>
              </a:spcBef>
              <a:buSzPts val="2500"/>
              <a:buFont typeface="Wingdings" panose="05000000000000000000" pitchFamily="2" charset="2"/>
              <a:buChar char="Ø"/>
            </a:pPr>
            <a:r>
              <a:rPr lang="en-US" dirty="0"/>
              <a:t>MBTI Keywords  (Not in the case of Big 5 model)</a:t>
            </a:r>
          </a:p>
          <a:p>
            <a:endParaRPr lang="en-IN" dirty="0"/>
          </a:p>
        </p:txBody>
      </p:sp>
      <p:sp>
        <p:nvSpPr>
          <p:cNvPr id="4" name="Slide Number Placeholder 3">
            <a:extLst>
              <a:ext uri="{FF2B5EF4-FFF2-40B4-BE49-F238E27FC236}">
                <a16:creationId xmlns:a16="http://schemas.microsoft.com/office/drawing/2014/main" id="{F3A53B82-D72C-494E-AE11-A0CBC372B9C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16</a:t>
            </a:fld>
            <a:endParaRPr lang="en"/>
          </a:p>
        </p:txBody>
      </p:sp>
      <p:grpSp>
        <p:nvGrpSpPr>
          <p:cNvPr id="5" name="Google Shape;318;p32">
            <a:extLst>
              <a:ext uri="{FF2B5EF4-FFF2-40B4-BE49-F238E27FC236}">
                <a16:creationId xmlns:a16="http://schemas.microsoft.com/office/drawing/2014/main" id="{C97D8EF3-EB45-4208-B5B8-4A7A6A748A6A}"/>
              </a:ext>
            </a:extLst>
          </p:cNvPr>
          <p:cNvGrpSpPr/>
          <p:nvPr/>
        </p:nvGrpSpPr>
        <p:grpSpPr>
          <a:xfrm>
            <a:off x="478388" y="899571"/>
            <a:ext cx="432381" cy="432313"/>
            <a:chOff x="1923675" y="1633650"/>
            <a:chExt cx="436000" cy="435975"/>
          </a:xfrm>
        </p:grpSpPr>
        <p:sp>
          <p:nvSpPr>
            <p:cNvPr id="6" name="Google Shape;319;p32">
              <a:extLst>
                <a:ext uri="{FF2B5EF4-FFF2-40B4-BE49-F238E27FC236}">
                  <a16:creationId xmlns:a16="http://schemas.microsoft.com/office/drawing/2014/main" id="{A176F484-8ECA-4B44-BE51-E1BA01E6DB9D}"/>
                </a:ext>
              </a:extLst>
            </p:cNvPr>
            <p:cNvSpPr/>
            <p:nvPr/>
          </p:nvSpPr>
          <p:spPr>
            <a:xfrm>
              <a:off x="2209250" y="1633650"/>
              <a:ext cx="150425" cy="150425"/>
            </a:xfrm>
            <a:custGeom>
              <a:avLst/>
              <a:gdLst/>
              <a:ahLst/>
              <a:cxnLst/>
              <a:rect l="l" t="t" r="r" b="b"/>
              <a:pathLst>
                <a:path w="6017" h="6017" fill="none" extrusionOk="0">
                  <a:moveTo>
                    <a:pt x="5846" y="3605"/>
                  </a:moveTo>
                  <a:lnTo>
                    <a:pt x="2412" y="171"/>
                  </a:lnTo>
                  <a:lnTo>
                    <a:pt x="2412" y="171"/>
                  </a:lnTo>
                  <a:lnTo>
                    <a:pt x="2314" y="98"/>
                  </a:lnTo>
                  <a:lnTo>
                    <a:pt x="2217" y="49"/>
                  </a:lnTo>
                  <a:lnTo>
                    <a:pt x="2095" y="25"/>
                  </a:lnTo>
                  <a:lnTo>
                    <a:pt x="1997" y="1"/>
                  </a:lnTo>
                  <a:lnTo>
                    <a:pt x="1876" y="25"/>
                  </a:lnTo>
                  <a:lnTo>
                    <a:pt x="1778" y="49"/>
                  </a:lnTo>
                  <a:lnTo>
                    <a:pt x="1681" y="98"/>
                  </a:lnTo>
                  <a:lnTo>
                    <a:pt x="1583" y="171"/>
                  </a:lnTo>
                  <a:lnTo>
                    <a:pt x="0" y="1778"/>
                  </a:lnTo>
                  <a:lnTo>
                    <a:pt x="4238" y="6016"/>
                  </a:lnTo>
                  <a:lnTo>
                    <a:pt x="5846" y="4433"/>
                  </a:lnTo>
                  <a:lnTo>
                    <a:pt x="5846" y="4433"/>
                  </a:lnTo>
                  <a:lnTo>
                    <a:pt x="5919" y="4336"/>
                  </a:lnTo>
                  <a:lnTo>
                    <a:pt x="5967" y="4238"/>
                  </a:lnTo>
                  <a:lnTo>
                    <a:pt x="5992" y="4141"/>
                  </a:lnTo>
                  <a:lnTo>
                    <a:pt x="6016" y="4019"/>
                  </a:lnTo>
                  <a:lnTo>
                    <a:pt x="5992" y="3922"/>
                  </a:lnTo>
                  <a:lnTo>
                    <a:pt x="5967" y="3800"/>
                  </a:lnTo>
                  <a:lnTo>
                    <a:pt x="5919" y="3703"/>
                  </a:lnTo>
                  <a:lnTo>
                    <a:pt x="5846" y="3605"/>
                  </a:lnTo>
                  <a:lnTo>
                    <a:pt x="5846" y="3605"/>
                  </a:lnTo>
                  <a:close/>
                </a:path>
              </a:pathLst>
            </a:custGeom>
            <a:noFill/>
            <a:ln w="12175" cap="rnd"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Product Sans" panose="020B0503030502040203" pitchFamily="34" charset="0"/>
              </a:endParaRPr>
            </a:p>
          </p:txBody>
        </p:sp>
        <p:sp>
          <p:nvSpPr>
            <p:cNvPr id="7" name="Google Shape;320;p32">
              <a:extLst>
                <a:ext uri="{FF2B5EF4-FFF2-40B4-BE49-F238E27FC236}">
                  <a16:creationId xmlns:a16="http://schemas.microsoft.com/office/drawing/2014/main" id="{C445B60B-291C-4BA4-91D8-86B4FA6CAE7B}"/>
                </a:ext>
              </a:extLst>
            </p:cNvPr>
            <p:cNvSpPr/>
            <p:nvPr/>
          </p:nvSpPr>
          <p:spPr>
            <a:xfrm>
              <a:off x="2019900" y="1757250"/>
              <a:ext cx="261825" cy="261850"/>
            </a:xfrm>
            <a:custGeom>
              <a:avLst/>
              <a:gdLst/>
              <a:ahLst/>
              <a:cxnLst/>
              <a:rect l="l" t="t" r="r" b="b"/>
              <a:pathLst>
                <a:path w="10473" h="10474" fill="none" extrusionOk="0">
                  <a:moveTo>
                    <a:pt x="10473" y="1"/>
                  </a:moveTo>
                  <a:lnTo>
                    <a:pt x="0" y="10473"/>
                  </a:lnTo>
                </a:path>
              </a:pathLst>
            </a:custGeom>
            <a:noFill/>
            <a:ln w="12175" cap="rnd"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Product Sans" panose="020B0503030502040203" pitchFamily="34" charset="0"/>
              </a:endParaRPr>
            </a:p>
          </p:txBody>
        </p:sp>
        <p:sp>
          <p:nvSpPr>
            <p:cNvPr id="8" name="Google Shape;321;p32">
              <a:extLst>
                <a:ext uri="{FF2B5EF4-FFF2-40B4-BE49-F238E27FC236}">
                  <a16:creationId xmlns:a16="http://schemas.microsoft.com/office/drawing/2014/main" id="{99808B54-5F41-4562-A045-DBCE85701CE9}"/>
                </a:ext>
              </a:extLst>
            </p:cNvPr>
            <p:cNvSpPr/>
            <p:nvPr/>
          </p:nvSpPr>
          <p:spPr>
            <a:xfrm>
              <a:off x="1923675" y="1681150"/>
              <a:ext cx="388500" cy="388475"/>
            </a:xfrm>
            <a:custGeom>
              <a:avLst/>
              <a:gdLst/>
              <a:ahLst/>
              <a:cxnLst/>
              <a:rect l="l" t="t" r="r" b="b"/>
              <a:pathLst>
                <a:path w="15540" h="15539" fill="none" extrusionOk="0">
                  <a:moveTo>
                    <a:pt x="11277" y="0"/>
                  </a:moveTo>
                  <a:lnTo>
                    <a:pt x="756" y="10546"/>
                  </a:lnTo>
                  <a:lnTo>
                    <a:pt x="756" y="10546"/>
                  </a:lnTo>
                  <a:lnTo>
                    <a:pt x="683" y="10619"/>
                  </a:lnTo>
                  <a:lnTo>
                    <a:pt x="634" y="10692"/>
                  </a:lnTo>
                  <a:lnTo>
                    <a:pt x="610" y="10765"/>
                  </a:lnTo>
                  <a:lnTo>
                    <a:pt x="585" y="10863"/>
                  </a:lnTo>
                  <a:lnTo>
                    <a:pt x="1" y="14881"/>
                  </a:lnTo>
                  <a:lnTo>
                    <a:pt x="1" y="14881"/>
                  </a:lnTo>
                  <a:lnTo>
                    <a:pt x="1" y="15003"/>
                  </a:lnTo>
                  <a:lnTo>
                    <a:pt x="25" y="15149"/>
                  </a:lnTo>
                  <a:lnTo>
                    <a:pt x="98" y="15271"/>
                  </a:lnTo>
                  <a:lnTo>
                    <a:pt x="171" y="15368"/>
                  </a:lnTo>
                  <a:lnTo>
                    <a:pt x="171" y="15368"/>
                  </a:lnTo>
                  <a:lnTo>
                    <a:pt x="269" y="15441"/>
                  </a:lnTo>
                  <a:lnTo>
                    <a:pt x="366" y="15490"/>
                  </a:lnTo>
                  <a:lnTo>
                    <a:pt x="464" y="15514"/>
                  </a:lnTo>
                  <a:lnTo>
                    <a:pt x="585" y="15539"/>
                  </a:lnTo>
                  <a:lnTo>
                    <a:pt x="585" y="15539"/>
                  </a:lnTo>
                  <a:lnTo>
                    <a:pt x="659" y="15539"/>
                  </a:lnTo>
                  <a:lnTo>
                    <a:pt x="4677" y="14954"/>
                  </a:lnTo>
                  <a:lnTo>
                    <a:pt x="4677" y="14954"/>
                  </a:lnTo>
                  <a:lnTo>
                    <a:pt x="4848" y="14905"/>
                  </a:lnTo>
                  <a:lnTo>
                    <a:pt x="4921" y="14857"/>
                  </a:lnTo>
                  <a:lnTo>
                    <a:pt x="4994" y="14784"/>
                  </a:lnTo>
                  <a:lnTo>
                    <a:pt x="15539" y="4262"/>
                  </a:lnTo>
                </a:path>
              </a:pathLst>
            </a:custGeom>
            <a:noFill/>
            <a:ln w="12175" cap="rnd"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Product Sans" panose="020B0503030502040203" pitchFamily="34" charset="0"/>
              </a:endParaRPr>
            </a:p>
          </p:txBody>
        </p:sp>
        <p:sp>
          <p:nvSpPr>
            <p:cNvPr id="9" name="Google Shape;322;p32">
              <a:extLst>
                <a:ext uri="{FF2B5EF4-FFF2-40B4-BE49-F238E27FC236}">
                  <a16:creationId xmlns:a16="http://schemas.microsoft.com/office/drawing/2014/main" id="{FCCFAF10-A179-407C-967D-23F435AA3085}"/>
                </a:ext>
              </a:extLst>
            </p:cNvPr>
            <p:cNvSpPr/>
            <p:nvPr/>
          </p:nvSpPr>
          <p:spPr>
            <a:xfrm>
              <a:off x="1974225" y="1711575"/>
              <a:ext cx="261825" cy="261850"/>
            </a:xfrm>
            <a:custGeom>
              <a:avLst/>
              <a:gdLst/>
              <a:ahLst/>
              <a:cxnLst/>
              <a:rect l="l" t="t" r="r" b="b"/>
              <a:pathLst>
                <a:path w="10473" h="10474" fill="none" extrusionOk="0">
                  <a:moveTo>
                    <a:pt x="0" y="10474"/>
                  </a:moveTo>
                  <a:lnTo>
                    <a:pt x="10473" y="1"/>
                  </a:lnTo>
                </a:path>
              </a:pathLst>
            </a:custGeom>
            <a:noFill/>
            <a:ln w="12175" cap="rnd"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Product Sans" panose="020B0503030502040203" pitchFamily="34" charset="0"/>
              </a:endParaRPr>
            </a:p>
          </p:txBody>
        </p:sp>
        <p:sp>
          <p:nvSpPr>
            <p:cNvPr id="10" name="Google Shape;323;p32">
              <a:extLst>
                <a:ext uri="{FF2B5EF4-FFF2-40B4-BE49-F238E27FC236}">
                  <a16:creationId xmlns:a16="http://schemas.microsoft.com/office/drawing/2014/main" id="{99C38A79-0D1C-473C-9C90-97A506C2C31A}"/>
                </a:ext>
              </a:extLst>
            </p:cNvPr>
            <p:cNvSpPr/>
            <p:nvPr/>
          </p:nvSpPr>
          <p:spPr>
            <a:xfrm>
              <a:off x="1934650" y="2014200"/>
              <a:ext cx="44475" cy="44475"/>
            </a:xfrm>
            <a:custGeom>
              <a:avLst/>
              <a:gdLst/>
              <a:ahLst/>
              <a:cxnLst/>
              <a:rect l="l" t="t" r="r" b="b"/>
              <a:pathLst>
                <a:path w="1779" h="1779" fill="none" extrusionOk="0">
                  <a:moveTo>
                    <a:pt x="1778" y="1778"/>
                  </a:moveTo>
                  <a:lnTo>
                    <a:pt x="0" y="0"/>
                  </a:lnTo>
                </a:path>
              </a:pathLst>
            </a:custGeom>
            <a:noFill/>
            <a:ln w="12175" cap="rnd"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Product Sans" panose="020B0503030502040203" pitchFamily="34" charset="0"/>
              </a:endParaRPr>
            </a:p>
          </p:txBody>
        </p:sp>
        <p:sp>
          <p:nvSpPr>
            <p:cNvPr id="11" name="Google Shape;324;p32">
              <a:extLst>
                <a:ext uri="{FF2B5EF4-FFF2-40B4-BE49-F238E27FC236}">
                  <a16:creationId xmlns:a16="http://schemas.microsoft.com/office/drawing/2014/main" id="{CC5C5335-82D3-4F9F-A9F2-81BE4AD37744}"/>
                </a:ext>
              </a:extLst>
            </p:cNvPr>
            <p:cNvSpPr/>
            <p:nvPr/>
          </p:nvSpPr>
          <p:spPr>
            <a:xfrm>
              <a:off x="1944375" y="1947225"/>
              <a:ext cx="101725" cy="101700"/>
            </a:xfrm>
            <a:custGeom>
              <a:avLst/>
              <a:gdLst/>
              <a:ahLst/>
              <a:cxnLst/>
              <a:rect l="l" t="t" r="r" b="b"/>
              <a:pathLst>
                <a:path w="4069" h="4068" fill="none" extrusionOk="0">
                  <a:moveTo>
                    <a:pt x="1" y="49"/>
                  </a:moveTo>
                  <a:lnTo>
                    <a:pt x="1" y="49"/>
                  </a:lnTo>
                  <a:lnTo>
                    <a:pt x="25" y="0"/>
                  </a:lnTo>
                  <a:lnTo>
                    <a:pt x="25" y="0"/>
                  </a:lnTo>
                  <a:lnTo>
                    <a:pt x="4068" y="4043"/>
                  </a:lnTo>
                  <a:lnTo>
                    <a:pt x="4068" y="4043"/>
                  </a:lnTo>
                  <a:lnTo>
                    <a:pt x="4068" y="4043"/>
                  </a:lnTo>
                  <a:lnTo>
                    <a:pt x="4020" y="4068"/>
                  </a:lnTo>
                </a:path>
              </a:pathLst>
            </a:custGeom>
            <a:noFill/>
            <a:ln w="12175" cap="rnd"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Product Sans" panose="020B0503030502040203" pitchFamily="34" charset="0"/>
              </a:endParaRPr>
            </a:p>
          </p:txBody>
        </p:sp>
      </p:grpSp>
    </p:spTree>
    <p:extLst>
      <p:ext uri="{BB962C8B-B14F-4D97-AF65-F5344CB8AC3E}">
        <p14:creationId xmlns:p14="http://schemas.microsoft.com/office/powerpoint/2010/main" val="21797051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BDF61A-9DC7-47EC-821E-BDA88875160F}"/>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50606142-A74F-4B1F-B17C-C25FA4E8D053}"/>
              </a:ext>
            </a:extLst>
          </p:cNvPr>
          <p:cNvSpPr>
            <a:spLocks noGrp="1"/>
          </p:cNvSpPr>
          <p:nvPr>
            <p:ph type="body" idx="1"/>
          </p:nvPr>
        </p:nvSpPr>
        <p:spPr/>
        <p:txBody>
          <a:bodyPr/>
          <a:lstStyle/>
          <a:p>
            <a:endParaRPr lang="en-IN"/>
          </a:p>
        </p:txBody>
      </p:sp>
      <p:sp>
        <p:nvSpPr>
          <p:cNvPr id="4" name="Slide Number Placeholder 3">
            <a:extLst>
              <a:ext uri="{FF2B5EF4-FFF2-40B4-BE49-F238E27FC236}">
                <a16:creationId xmlns:a16="http://schemas.microsoft.com/office/drawing/2014/main" id="{1C36DA96-5E44-4E59-A189-4773F9CFA9E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17</a:t>
            </a:fld>
            <a:endParaRPr lang="en"/>
          </a:p>
        </p:txBody>
      </p:sp>
      <p:pic>
        <p:nvPicPr>
          <p:cNvPr id="5" name="Google Shape;147;p26">
            <a:extLst>
              <a:ext uri="{FF2B5EF4-FFF2-40B4-BE49-F238E27FC236}">
                <a16:creationId xmlns:a16="http://schemas.microsoft.com/office/drawing/2014/main" id="{E3C1CE98-22CB-49D6-8F39-BBF65BB1F5BE}"/>
              </a:ext>
            </a:extLst>
          </p:cNvPr>
          <p:cNvPicPr preferRelativeResize="0"/>
          <p:nvPr/>
        </p:nvPicPr>
        <p:blipFill>
          <a:blip r:embed="rId2">
            <a:alphaModFix/>
          </a:blip>
          <a:stretch>
            <a:fillRect/>
          </a:stretch>
        </p:blipFill>
        <p:spPr>
          <a:xfrm>
            <a:off x="1" y="58057"/>
            <a:ext cx="6930570" cy="5085393"/>
          </a:xfrm>
          <a:prstGeom prst="rect">
            <a:avLst/>
          </a:prstGeom>
          <a:noFill/>
          <a:ln>
            <a:noFill/>
          </a:ln>
        </p:spPr>
      </p:pic>
    </p:spTree>
    <p:extLst>
      <p:ext uri="{BB962C8B-B14F-4D97-AF65-F5344CB8AC3E}">
        <p14:creationId xmlns:p14="http://schemas.microsoft.com/office/powerpoint/2010/main" val="26819630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CFC79C-3CC5-4C89-AB1D-274DFBD2FA50}"/>
              </a:ext>
            </a:extLst>
          </p:cNvPr>
          <p:cNvSpPr>
            <a:spLocks noGrp="1"/>
          </p:cNvSpPr>
          <p:nvPr>
            <p:ph type="title"/>
          </p:nvPr>
        </p:nvSpPr>
        <p:spPr>
          <a:xfrm>
            <a:off x="1370624" y="1038114"/>
            <a:ext cx="5393193" cy="791371"/>
          </a:xfrm>
        </p:spPr>
        <p:txBody>
          <a:bodyPr/>
          <a:lstStyle/>
          <a:p>
            <a:r>
              <a:rPr lang="en-US" sz="4000" dirty="0"/>
              <a:t>Embedding Matrix</a:t>
            </a:r>
            <a:endParaRPr lang="en-IN" sz="4000" dirty="0"/>
          </a:p>
        </p:txBody>
      </p:sp>
      <p:sp>
        <p:nvSpPr>
          <p:cNvPr id="3" name="Text Placeholder 2">
            <a:extLst>
              <a:ext uri="{FF2B5EF4-FFF2-40B4-BE49-F238E27FC236}">
                <a16:creationId xmlns:a16="http://schemas.microsoft.com/office/drawing/2014/main" id="{5587AFA9-3CA5-4EE6-B4F9-47293B3AAAFE}"/>
              </a:ext>
            </a:extLst>
          </p:cNvPr>
          <p:cNvSpPr>
            <a:spLocks noGrp="1"/>
          </p:cNvSpPr>
          <p:nvPr>
            <p:ph type="body" idx="1"/>
          </p:nvPr>
        </p:nvSpPr>
        <p:spPr>
          <a:xfrm>
            <a:off x="769157" y="1933122"/>
            <a:ext cx="5324100" cy="2255700"/>
          </a:xfrm>
        </p:spPr>
        <p:txBody>
          <a:bodyPr/>
          <a:lstStyle/>
          <a:p>
            <a:pPr marL="0" lvl="0" indent="0">
              <a:lnSpc>
                <a:spcPct val="115000"/>
              </a:lnSpc>
              <a:spcBef>
                <a:spcPts val="0"/>
              </a:spcBef>
              <a:buSzPts val="1800"/>
              <a:buNone/>
            </a:pPr>
            <a:r>
              <a:rPr lang="en-US" dirty="0">
                <a:ea typeface="Arial"/>
                <a:cs typeface="Arial"/>
                <a:sym typeface="Arial"/>
              </a:rPr>
              <a:t>Using Glove pre-trained embedding layer</a:t>
            </a:r>
          </a:p>
          <a:p>
            <a:pPr>
              <a:buFont typeface="Wingdings" panose="05000000000000000000" pitchFamily="2" charset="2"/>
              <a:buChar char="Ø"/>
            </a:pPr>
            <a:r>
              <a:rPr lang="en-US" dirty="0">
                <a:ea typeface="Arial"/>
                <a:cs typeface="Arial"/>
                <a:sym typeface="Arial"/>
              </a:rPr>
              <a:t>50d (Used in MBTI)</a:t>
            </a:r>
          </a:p>
          <a:p>
            <a:pPr>
              <a:buFont typeface="Wingdings" panose="05000000000000000000" pitchFamily="2" charset="2"/>
              <a:buChar char="Ø"/>
            </a:pPr>
            <a:r>
              <a:rPr lang="en-US" dirty="0">
                <a:ea typeface="Arial"/>
                <a:cs typeface="Arial"/>
                <a:sym typeface="Arial"/>
              </a:rPr>
              <a:t>100d</a:t>
            </a:r>
          </a:p>
          <a:p>
            <a:pPr>
              <a:buFont typeface="Wingdings" panose="05000000000000000000" pitchFamily="2" charset="2"/>
              <a:buChar char="Ø"/>
            </a:pPr>
            <a:r>
              <a:rPr lang="en-US" dirty="0">
                <a:ea typeface="Arial"/>
                <a:cs typeface="Arial"/>
                <a:sym typeface="Arial"/>
              </a:rPr>
              <a:t>200d</a:t>
            </a:r>
          </a:p>
          <a:p>
            <a:pPr>
              <a:buFont typeface="Wingdings" panose="05000000000000000000" pitchFamily="2" charset="2"/>
              <a:buChar char="Ø"/>
            </a:pPr>
            <a:r>
              <a:rPr lang="en-US" dirty="0">
                <a:ea typeface="Arial"/>
                <a:cs typeface="Arial"/>
                <a:sym typeface="Arial"/>
              </a:rPr>
              <a:t>300d (Used in Big 5)</a:t>
            </a:r>
          </a:p>
          <a:p>
            <a:endParaRPr lang="en-IN" dirty="0"/>
          </a:p>
        </p:txBody>
      </p:sp>
      <p:sp>
        <p:nvSpPr>
          <p:cNvPr id="4" name="Slide Number Placeholder 3">
            <a:extLst>
              <a:ext uri="{FF2B5EF4-FFF2-40B4-BE49-F238E27FC236}">
                <a16:creationId xmlns:a16="http://schemas.microsoft.com/office/drawing/2014/main" id="{EA3722A9-247A-472E-87BC-F7C063A4645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18</a:t>
            </a:fld>
            <a:endParaRPr lang="en"/>
          </a:p>
        </p:txBody>
      </p:sp>
      <p:grpSp>
        <p:nvGrpSpPr>
          <p:cNvPr id="5" name="Google Shape;318;p32">
            <a:extLst>
              <a:ext uri="{FF2B5EF4-FFF2-40B4-BE49-F238E27FC236}">
                <a16:creationId xmlns:a16="http://schemas.microsoft.com/office/drawing/2014/main" id="{19331FA1-3800-452E-8880-4BC01242248C}"/>
              </a:ext>
            </a:extLst>
          </p:cNvPr>
          <p:cNvGrpSpPr/>
          <p:nvPr/>
        </p:nvGrpSpPr>
        <p:grpSpPr>
          <a:xfrm>
            <a:off x="769157" y="1217642"/>
            <a:ext cx="432381" cy="432313"/>
            <a:chOff x="1923675" y="1633650"/>
            <a:chExt cx="436000" cy="435975"/>
          </a:xfrm>
        </p:grpSpPr>
        <p:sp>
          <p:nvSpPr>
            <p:cNvPr id="6" name="Google Shape;319;p32">
              <a:extLst>
                <a:ext uri="{FF2B5EF4-FFF2-40B4-BE49-F238E27FC236}">
                  <a16:creationId xmlns:a16="http://schemas.microsoft.com/office/drawing/2014/main" id="{98458D1E-1AEE-4E3E-B744-4D2D0D93E44D}"/>
                </a:ext>
              </a:extLst>
            </p:cNvPr>
            <p:cNvSpPr/>
            <p:nvPr/>
          </p:nvSpPr>
          <p:spPr>
            <a:xfrm>
              <a:off x="2209250" y="1633650"/>
              <a:ext cx="150425" cy="150425"/>
            </a:xfrm>
            <a:custGeom>
              <a:avLst/>
              <a:gdLst/>
              <a:ahLst/>
              <a:cxnLst/>
              <a:rect l="l" t="t" r="r" b="b"/>
              <a:pathLst>
                <a:path w="6017" h="6017" fill="none" extrusionOk="0">
                  <a:moveTo>
                    <a:pt x="5846" y="3605"/>
                  </a:moveTo>
                  <a:lnTo>
                    <a:pt x="2412" y="171"/>
                  </a:lnTo>
                  <a:lnTo>
                    <a:pt x="2412" y="171"/>
                  </a:lnTo>
                  <a:lnTo>
                    <a:pt x="2314" y="98"/>
                  </a:lnTo>
                  <a:lnTo>
                    <a:pt x="2217" y="49"/>
                  </a:lnTo>
                  <a:lnTo>
                    <a:pt x="2095" y="25"/>
                  </a:lnTo>
                  <a:lnTo>
                    <a:pt x="1997" y="1"/>
                  </a:lnTo>
                  <a:lnTo>
                    <a:pt x="1876" y="25"/>
                  </a:lnTo>
                  <a:lnTo>
                    <a:pt x="1778" y="49"/>
                  </a:lnTo>
                  <a:lnTo>
                    <a:pt x="1681" y="98"/>
                  </a:lnTo>
                  <a:lnTo>
                    <a:pt x="1583" y="171"/>
                  </a:lnTo>
                  <a:lnTo>
                    <a:pt x="0" y="1778"/>
                  </a:lnTo>
                  <a:lnTo>
                    <a:pt x="4238" y="6016"/>
                  </a:lnTo>
                  <a:lnTo>
                    <a:pt x="5846" y="4433"/>
                  </a:lnTo>
                  <a:lnTo>
                    <a:pt x="5846" y="4433"/>
                  </a:lnTo>
                  <a:lnTo>
                    <a:pt x="5919" y="4336"/>
                  </a:lnTo>
                  <a:lnTo>
                    <a:pt x="5967" y="4238"/>
                  </a:lnTo>
                  <a:lnTo>
                    <a:pt x="5992" y="4141"/>
                  </a:lnTo>
                  <a:lnTo>
                    <a:pt x="6016" y="4019"/>
                  </a:lnTo>
                  <a:lnTo>
                    <a:pt x="5992" y="3922"/>
                  </a:lnTo>
                  <a:lnTo>
                    <a:pt x="5967" y="3800"/>
                  </a:lnTo>
                  <a:lnTo>
                    <a:pt x="5919" y="3703"/>
                  </a:lnTo>
                  <a:lnTo>
                    <a:pt x="5846" y="3605"/>
                  </a:lnTo>
                  <a:lnTo>
                    <a:pt x="5846" y="3605"/>
                  </a:lnTo>
                  <a:close/>
                </a:path>
              </a:pathLst>
            </a:custGeom>
            <a:noFill/>
            <a:ln w="12175" cap="rnd"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Product Sans" panose="020B0503030502040203" pitchFamily="34" charset="0"/>
              </a:endParaRPr>
            </a:p>
          </p:txBody>
        </p:sp>
        <p:sp>
          <p:nvSpPr>
            <p:cNvPr id="7" name="Google Shape;320;p32">
              <a:extLst>
                <a:ext uri="{FF2B5EF4-FFF2-40B4-BE49-F238E27FC236}">
                  <a16:creationId xmlns:a16="http://schemas.microsoft.com/office/drawing/2014/main" id="{0B7ACD8D-EAD1-40D0-99BD-DC04E9131578}"/>
                </a:ext>
              </a:extLst>
            </p:cNvPr>
            <p:cNvSpPr/>
            <p:nvPr/>
          </p:nvSpPr>
          <p:spPr>
            <a:xfrm>
              <a:off x="2019900" y="1757250"/>
              <a:ext cx="261825" cy="261850"/>
            </a:xfrm>
            <a:custGeom>
              <a:avLst/>
              <a:gdLst/>
              <a:ahLst/>
              <a:cxnLst/>
              <a:rect l="l" t="t" r="r" b="b"/>
              <a:pathLst>
                <a:path w="10473" h="10474" fill="none" extrusionOk="0">
                  <a:moveTo>
                    <a:pt x="10473" y="1"/>
                  </a:moveTo>
                  <a:lnTo>
                    <a:pt x="0" y="10473"/>
                  </a:lnTo>
                </a:path>
              </a:pathLst>
            </a:custGeom>
            <a:noFill/>
            <a:ln w="12175" cap="rnd"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Product Sans" panose="020B0503030502040203" pitchFamily="34" charset="0"/>
              </a:endParaRPr>
            </a:p>
          </p:txBody>
        </p:sp>
        <p:sp>
          <p:nvSpPr>
            <p:cNvPr id="8" name="Google Shape;321;p32">
              <a:extLst>
                <a:ext uri="{FF2B5EF4-FFF2-40B4-BE49-F238E27FC236}">
                  <a16:creationId xmlns:a16="http://schemas.microsoft.com/office/drawing/2014/main" id="{BF1700B0-2E48-469A-AE45-F6452FAD7DEE}"/>
                </a:ext>
              </a:extLst>
            </p:cNvPr>
            <p:cNvSpPr/>
            <p:nvPr/>
          </p:nvSpPr>
          <p:spPr>
            <a:xfrm>
              <a:off x="1923675" y="1681150"/>
              <a:ext cx="388500" cy="388475"/>
            </a:xfrm>
            <a:custGeom>
              <a:avLst/>
              <a:gdLst/>
              <a:ahLst/>
              <a:cxnLst/>
              <a:rect l="l" t="t" r="r" b="b"/>
              <a:pathLst>
                <a:path w="15540" h="15539" fill="none" extrusionOk="0">
                  <a:moveTo>
                    <a:pt x="11277" y="0"/>
                  </a:moveTo>
                  <a:lnTo>
                    <a:pt x="756" y="10546"/>
                  </a:lnTo>
                  <a:lnTo>
                    <a:pt x="756" y="10546"/>
                  </a:lnTo>
                  <a:lnTo>
                    <a:pt x="683" y="10619"/>
                  </a:lnTo>
                  <a:lnTo>
                    <a:pt x="634" y="10692"/>
                  </a:lnTo>
                  <a:lnTo>
                    <a:pt x="610" y="10765"/>
                  </a:lnTo>
                  <a:lnTo>
                    <a:pt x="585" y="10863"/>
                  </a:lnTo>
                  <a:lnTo>
                    <a:pt x="1" y="14881"/>
                  </a:lnTo>
                  <a:lnTo>
                    <a:pt x="1" y="14881"/>
                  </a:lnTo>
                  <a:lnTo>
                    <a:pt x="1" y="15003"/>
                  </a:lnTo>
                  <a:lnTo>
                    <a:pt x="25" y="15149"/>
                  </a:lnTo>
                  <a:lnTo>
                    <a:pt x="98" y="15271"/>
                  </a:lnTo>
                  <a:lnTo>
                    <a:pt x="171" y="15368"/>
                  </a:lnTo>
                  <a:lnTo>
                    <a:pt x="171" y="15368"/>
                  </a:lnTo>
                  <a:lnTo>
                    <a:pt x="269" y="15441"/>
                  </a:lnTo>
                  <a:lnTo>
                    <a:pt x="366" y="15490"/>
                  </a:lnTo>
                  <a:lnTo>
                    <a:pt x="464" y="15514"/>
                  </a:lnTo>
                  <a:lnTo>
                    <a:pt x="585" y="15539"/>
                  </a:lnTo>
                  <a:lnTo>
                    <a:pt x="585" y="15539"/>
                  </a:lnTo>
                  <a:lnTo>
                    <a:pt x="659" y="15539"/>
                  </a:lnTo>
                  <a:lnTo>
                    <a:pt x="4677" y="14954"/>
                  </a:lnTo>
                  <a:lnTo>
                    <a:pt x="4677" y="14954"/>
                  </a:lnTo>
                  <a:lnTo>
                    <a:pt x="4848" y="14905"/>
                  </a:lnTo>
                  <a:lnTo>
                    <a:pt x="4921" y="14857"/>
                  </a:lnTo>
                  <a:lnTo>
                    <a:pt x="4994" y="14784"/>
                  </a:lnTo>
                  <a:lnTo>
                    <a:pt x="15539" y="4262"/>
                  </a:lnTo>
                </a:path>
              </a:pathLst>
            </a:custGeom>
            <a:noFill/>
            <a:ln w="12175" cap="rnd"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Product Sans" panose="020B0503030502040203" pitchFamily="34" charset="0"/>
              </a:endParaRPr>
            </a:p>
          </p:txBody>
        </p:sp>
        <p:sp>
          <p:nvSpPr>
            <p:cNvPr id="9" name="Google Shape;322;p32">
              <a:extLst>
                <a:ext uri="{FF2B5EF4-FFF2-40B4-BE49-F238E27FC236}">
                  <a16:creationId xmlns:a16="http://schemas.microsoft.com/office/drawing/2014/main" id="{9A5F24EF-E6E2-4E20-83C9-729792B65F6D}"/>
                </a:ext>
              </a:extLst>
            </p:cNvPr>
            <p:cNvSpPr/>
            <p:nvPr/>
          </p:nvSpPr>
          <p:spPr>
            <a:xfrm>
              <a:off x="1974225" y="1711575"/>
              <a:ext cx="261825" cy="261850"/>
            </a:xfrm>
            <a:custGeom>
              <a:avLst/>
              <a:gdLst/>
              <a:ahLst/>
              <a:cxnLst/>
              <a:rect l="l" t="t" r="r" b="b"/>
              <a:pathLst>
                <a:path w="10473" h="10474" fill="none" extrusionOk="0">
                  <a:moveTo>
                    <a:pt x="0" y="10474"/>
                  </a:moveTo>
                  <a:lnTo>
                    <a:pt x="10473" y="1"/>
                  </a:lnTo>
                </a:path>
              </a:pathLst>
            </a:custGeom>
            <a:noFill/>
            <a:ln w="12175" cap="rnd"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Product Sans" panose="020B0503030502040203" pitchFamily="34" charset="0"/>
              </a:endParaRPr>
            </a:p>
          </p:txBody>
        </p:sp>
        <p:sp>
          <p:nvSpPr>
            <p:cNvPr id="10" name="Google Shape;323;p32">
              <a:extLst>
                <a:ext uri="{FF2B5EF4-FFF2-40B4-BE49-F238E27FC236}">
                  <a16:creationId xmlns:a16="http://schemas.microsoft.com/office/drawing/2014/main" id="{86FABBD9-D3DE-4F68-A2E6-F385F79E6F24}"/>
                </a:ext>
              </a:extLst>
            </p:cNvPr>
            <p:cNvSpPr/>
            <p:nvPr/>
          </p:nvSpPr>
          <p:spPr>
            <a:xfrm>
              <a:off x="1934650" y="2014200"/>
              <a:ext cx="44475" cy="44475"/>
            </a:xfrm>
            <a:custGeom>
              <a:avLst/>
              <a:gdLst/>
              <a:ahLst/>
              <a:cxnLst/>
              <a:rect l="l" t="t" r="r" b="b"/>
              <a:pathLst>
                <a:path w="1779" h="1779" fill="none" extrusionOk="0">
                  <a:moveTo>
                    <a:pt x="1778" y="1778"/>
                  </a:moveTo>
                  <a:lnTo>
                    <a:pt x="0" y="0"/>
                  </a:lnTo>
                </a:path>
              </a:pathLst>
            </a:custGeom>
            <a:noFill/>
            <a:ln w="12175" cap="rnd"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Product Sans" panose="020B0503030502040203" pitchFamily="34" charset="0"/>
              </a:endParaRPr>
            </a:p>
          </p:txBody>
        </p:sp>
        <p:sp>
          <p:nvSpPr>
            <p:cNvPr id="11" name="Google Shape;324;p32">
              <a:extLst>
                <a:ext uri="{FF2B5EF4-FFF2-40B4-BE49-F238E27FC236}">
                  <a16:creationId xmlns:a16="http://schemas.microsoft.com/office/drawing/2014/main" id="{382B5F65-0657-49BE-8489-71835E51E36E}"/>
                </a:ext>
              </a:extLst>
            </p:cNvPr>
            <p:cNvSpPr/>
            <p:nvPr/>
          </p:nvSpPr>
          <p:spPr>
            <a:xfrm>
              <a:off x="1944375" y="1947225"/>
              <a:ext cx="101725" cy="101700"/>
            </a:xfrm>
            <a:custGeom>
              <a:avLst/>
              <a:gdLst/>
              <a:ahLst/>
              <a:cxnLst/>
              <a:rect l="l" t="t" r="r" b="b"/>
              <a:pathLst>
                <a:path w="4069" h="4068" fill="none" extrusionOk="0">
                  <a:moveTo>
                    <a:pt x="1" y="49"/>
                  </a:moveTo>
                  <a:lnTo>
                    <a:pt x="1" y="49"/>
                  </a:lnTo>
                  <a:lnTo>
                    <a:pt x="25" y="0"/>
                  </a:lnTo>
                  <a:lnTo>
                    <a:pt x="25" y="0"/>
                  </a:lnTo>
                  <a:lnTo>
                    <a:pt x="4068" y="4043"/>
                  </a:lnTo>
                  <a:lnTo>
                    <a:pt x="4068" y="4043"/>
                  </a:lnTo>
                  <a:lnTo>
                    <a:pt x="4068" y="4043"/>
                  </a:lnTo>
                  <a:lnTo>
                    <a:pt x="4020" y="4068"/>
                  </a:lnTo>
                </a:path>
              </a:pathLst>
            </a:custGeom>
            <a:noFill/>
            <a:ln w="12175" cap="rnd"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Product Sans" panose="020B0503030502040203" pitchFamily="34" charset="0"/>
              </a:endParaRPr>
            </a:p>
          </p:txBody>
        </p:sp>
      </p:grpSp>
    </p:spTree>
    <p:extLst>
      <p:ext uri="{BB962C8B-B14F-4D97-AF65-F5344CB8AC3E}">
        <p14:creationId xmlns:p14="http://schemas.microsoft.com/office/powerpoint/2010/main" val="12573580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0000"/>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8F18B2F-B641-405D-AE2F-26657E025FD8}"/>
              </a:ext>
            </a:extLst>
          </p:cNvPr>
          <p:cNvSpPr>
            <a:spLocks noGrp="1"/>
          </p:cNvSpPr>
          <p:nvPr>
            <p:ph type="title"/>
          </p:nvPr>
        </p:nvSpPr>
        <p:spPr/>
        <p:txBody>
          <a:bodyPr/>
          <a:lstStyle/>
          <a:p>
            <a:endParaRPr lang="en-IN" dirty="0"/>
          </a:p>
        </p:txBody>
      </p:sp>
      <p:sp>
        <p:nvSpPr>
          <p:cNvPr id="4" name="Slide Number Placeholder 3">
            <a:extLst>
              <a:ext uri="{FF2B5EF4-FFF2-40B4-BE49-F238E27FC236}">
                <a16:creationId xmlns:a16="http://schemas.microsoft.com/office/drawing/2014/main" id="{77060A64-4EEE-41EF-908B-784D497AB28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19</a:t>
            </a:fld>
            <a:endParaRPr lang="en"/>
          </a:p>
        </p:txBody>
      </p:sp>
      <p:pic>
        <p:nvPicPr>
          <p:cNvPr id="6" name="Google Shape;160;p28">
            <a:extLst>
              <a:ext uri="{FF2B5EF4-FFF2-40B4-BE49-F238E27FC236}">
                <a16:creationId xmlns:a16="http://schemas.microsoft.com/office/drawing/2014/main" id="{821B77FC-25F6-4F31-9BDD-2E025A13C8DC}"/>
              </a:ext>
            </a:extLst>
          </p:cNvPr>
          <p:cNvPicPr preferRelativeResize="0"/>
          <p:nvPr/>
        </p:nvPicPr>
        <p:blipFill>
          <a:blip r:embed="rId2">
            <a:alphaModFix/>
          </a:blip>
          <a:stretch>
            <a:fillRect/>
          </a:stretch>
        </p:blipFill>
        <p:spPr>
          <a:xfrm>
            <a:off x="0" y="0"/>
            <a:ext cx="6888480" cy="5143500"/>
          </a:xfrm>
          <a:prstGeom prst="rect">
            <a:avLst/>
          </a:prstGeom>
          <a:noFill/>
          <a:ln>
            <a:noFill/>
          </a:ln>
        </p:spPr>
      </p:pic>
    </p:spTree>
    <p:extLst>
      <p:ext uri="{BB962C8B-B14F-4D97-AF65-F5344CB8AC3E}">
        <p14:creationId xmlns:p14="http://schemas.microsoft.com/office/powerpoint/2010/main" val="39738189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0000"/>
        </a:solidFill>
        <a:effectLst/>
      </p:bgPr>
    </p:bg>
    <p:spTree>
      <p:nvGrpSpPr>
        <p:cNvPr id="1" name="Shape 88"/>
        <p:cNvGrpSpPr/>
        <p:nvPr/>
      </p:nvGrpSpPr>
      <p:grpSpPr>
        <a:xfrm>
          <a:off x="0" y="0"/>
          <a:ext cx="0" cy="0"/>
          <a:chOff x="0" y="0"/>
          <a:chExt cx="0" cy="0"/>
        </a:xfrm>
      </p:grpSpPr>
      <p:sp>
        <p:nvSpPr>
          <p:cNvPr id="90" name="Google Shape;90;p15"/>
          <p:cNvSpPr txBox="1"/>
          <p:nvPr/>
        </p:nvSpPr>
        <p:spPr>
          <a:xfrm>
            <a:off x="841000" y="730179"/>
            <a:ext cx="6275726" cy="1166315"/>
          </a:xfrm>
          <a:prstGeom prst="rect">
            <a:avLst/>
          </a:prstGeom>
          <a:noFill/>
          <a:ln>
            <a:noFill/>
          </a:ln>
        </p:spPr>
        <p:txBody>
          <a:bodyPr spcFirstLastPara="1" wrap="square" lIns="91425" tIns="91425" rIns="91425" bIns="91425" anchor="t" anchorCtr="0">
            <a:noAutofit/>
          </a:bodyPr>
          <a:lstStyle/>
          <a:p>
            <a:pPr marL="0" lvl="0" indent="0" algn="l" rtl="0">
              <a:spcBef>
                <a:spcPts val="600"/>
              </a:spcBef>
              <a:spcAft>
                <a:spcPts val="0"/>
              </a:spcAft>
              <a:buNone/>
            </a:pPr>
            <a:r>
              <a:rPr lang="en-US" sz="1800" b="1" dirty="0">
                <a:solidFill>
                  <a:schemeClr val="accent1"/>
                </a:solidFill>
                <a:latin typeface="+mj-lt"/>
                <a:ea typeface="Karla"/>
                <a:cs typeface="Karla"/>
                <a:sym typeface="Karla"/>
              </a:rPr>
              <a:t>Made Under Guidance of – </a:t>
            </a:r>
          </a:p>
          <a:p>
            <a:pPr>
              <a:spcBef>
                <a:spcPts val="600"/>
              </a:spcBef>
            </a:pPr>
            <a:r>
              <a:rPr lang="en-US" sz="1800" dirty="0">
                <a:solidFill>
                  <a:schemeClr val="tx1"/>
                </a:solidFill>
                <a:latin typeface="+mj-lt"/>
              </a:rPr>
              <a:t>Prof (Mrs.) Mamta Bhamare</a:t>
            </a:r>
          </a:p>
          <a:p>
            <a:pPr marL="0" lvl="0" indent="0" algn="l" rtl="0">
              <a:spcBef>
                <a:spcPts val="600"/>
              </a:spcBef>
              <a:spcAft>
                <a:spcPts val="0"/>
              </a:spcAft>
              <a:buNone/>
            </a:pPr>
            <a:endParaRPr lang="en-US" sz="1100" dirty="0">
              <a:solidFill>
                <a:srgbClr val="666666"/>
              </a:solidFill>
              <a:latin typeface="Product Sans" panose="020B0503030502040203" pitchFamily="34" charset="0"/>
              <a:ea typeface="Karla"/>
              <a:cs typeface="Karla"/>
              <a:sym typeface="Karla"/>
            </a:endParaRPr>
          </a:p>
          <a:p>
            <a:pPr marL="0" lvl="0" indent="0" algn="l" rtl="0">
              <a:spcBef>
                <a:spcPts val="600"/>
              </a:spcBef>
              <a:spcAft>
                <a:spcPts val="0"/>
              </a:spcAft>
              <a:buNone/>
            </a:pPr>
            <a:endParaRPr lang="en-US" sz="1100" dirty="0">
              <a:solidFill>
                <a:srgbClr val="666666"/>
              </a:solidFill>
              <a:latin typeface="Product Sans" panose="020B0503030502040203" pitchFamily="34" charset="0"/>
              <a:ea typeface="Karla"/>
              <a:cs typeface="Karla"/>
              <a:sym typeface="Karla"/>
            </a:endParaRPr>
          </a:p>
        </p:txBody>
      </p:sp>
      <p:sp>
        <p:nvSpPr>
          <p:cNvPr id="91" name="Google Shape;91;p15"/>
          <p:cNvSpPr txBox="1"/>
          <p:nvPr/>
        </p:nvSpPr>
        <p:spPr>
          <a:xfrm>
            <a:off x="841000" y="2402099"/>
            <a:ext cx="7030311" cy="2147123"/>
          </a:xfrm>
          <a:prstGeom prst="rect">
            <a:avLst/>
          </a:prstGeom>
          <a:noFill/>
          <a:ln>
            <a:noFill/>
          </a:ln>
        </p:spPr>
        <p:txBody>
          <a:bodyPr spcFirstLastPara="1" wrap="square" lIns="91425" tIns="91425" rIns="91425" bIns="91425" anchor="t" anchorCtr="0">
            <a:noAutofit/>
          </a:bodyPr>
          <a:lstStyle/>
          <a:p>
            <a:pPr lvl="0">
              <a:buSzPts val="1400"/>
            </a:pPr>
            <a:r>
              <a:rPr lang="en-US" sz="1800" b="1" dirty="0">
                <a:solidFill>
                  <a:schemeClr val="accent1"/>
                </a:solidFill>
                <a:latin typeface="Product Sans" panose="020B0503030502040203" pitchFamily="34" charset="0"/>
              </a:rPr>
              <a:t>Student Names and Exam Seat Numbers :-</a:t>
            </a:r>
          </a:p>
          <a:p>
            <a:pPr lvl="0">
              <a:buSzPts val="1400"/>
            </a:pPr>
            <a:endParaRPr lang="en-US" sz="1600" b="1" dirty="0">
              <a:latin typeface="Product Sans" panose="020B0503030502040203" pitchFamily="34" charset="0"/>
            </a:endParaRPr>
          </a:p>
          <a:p>
            <a:pPr lvl="0">
              <a:buSzPts val="1400"/>
            </a:pPr>
            <a:r>
              <a:rPr lang="en-US" sz="1800" dirty="0">
                <a:solidFill>
                  <a:schemeClr val="tx1"/>
                </a:solidFill>
                <a:latin typeface="Product Sans" panose="020B0503030502040203" pitchFamily="34" charset="0"/>
              </a:rPr>
              <a:t>Jay Naik (71700258G) (403046)</a:t>
            </a:r>
          </a:p>
          <a:p>
            <a:pPr lvl="0">
              <a:buSzPts val="1400"/>
            </a:pPr>
            <a:r>
              <a:rPr lang="en-US" sz="1800" dirty="0">
                <a:solidFill>
                  <a:schemeClr val="tx1"/>
                </a:solidFill>
                <a:latin typeface="Product Sans" panose="020B0503030502040203" pitchFamily="34" charset="0"/>
              </a:rPr>
              <a:t>Ajinkya Pingale (71700465B) (403061)</a:t>
            </a:r>
          </a:p>
          <a:p>
            <a:pPr lvl="0">
              <a:buSzPts val="1400"/>
            </a:pPr>
            <a:r>
              <a:rPr lang="en-US" sz="1800" dirty="0">
                <a:solidFill>
                  <a:schemeClr val="tx1"/>
                </a:solidFill>
                <a:latin typeface="Product Sans" panose="020B0503030502040203" pitchFamily="34" charset="0"/>
              </a:rPr>
              <a:t>Manoj Nandha (71700401F) (403047)</a:t>
            </a:r>
          </a:p>
          <a:p>
            <a:pPr lvl="0">
              <a:buSzPts val="1400"/>
            </a:pPr>
            <a:r>
              <a:rPr lang="en-US" sz="1800" dirty="0">
                <a:solidFill>
                  <a:schemeClr val="tx1"/>
                </a:solidFill>
                <a:latin typeface="Product Sans" panose="020B0503030502040203" pitchFamily="34" charset="0"/>
              </a:rPr>
              <a:t>Akash Misal (71700377K) (403043)</a:t>
            </a:r>
          </a:p>
          <a:p>
            <a:pPr marL="0" lvl="0" indent="0" algn="l" rtl="0">
              <a:spcBef>
                <a:spcPts val="600"/>
              </a:spcBef>
              <a:spcAft>
                <a:spcPts val="0"/>
              </a:spcAft>
              <a:buNone/>
            </a:pPr>
            <a:endParaRPr sz="1100" dirty="0">
              <a:solidFill>
                <a:srgbClr val="666666"/>
              </a:solidFill>
              <a:latin typeface="Product Sans" panose="020B0503030502040203" pitchFamily="34" charset="0"/>
              <a:ea typeface="Karla"/>
              <a:cs typeface="Karla"/>
              <a:sym typeface="Karla"/>
            </a:endParaRPr>
          </a:p>
        </p:txBody>
      </p:sp>
      <p:sp>
        <p:nvSpPr>
          <p:cNvPr id="93" name="Google Shape;93;p15"/>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0000"/>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01FEE97-0AB5-464D-8DCE-897CC946B2CF}"/>
              </a:ext>
            </a:extLst>
          </p:cNvPr>
          <p:cNvSpPr>
            <a:spLocks noGrp="1"/>
          </p:cNvSpPr>
          <p:nvPr>
            <p:ph type="title"/>
          </p:nvPr>
        </p:nvSpPr>
        <p:spPr>
          <a:xfrm>
            <a:off x="1326469" y="620618"/>
            <a:ext cx="5346521" cy="746740"/>
          </a:xfrm>
        </p:spPr>
        <p:txBody>
          <a:bodyPr/>
          <a:lstStyle/>
          <a:p>
            <a:r>
              <a:rPr lang="en-US" sz="4000" dirty="0"/>
              <a:t>Modelling</a:t>
            </a:r>
            <a:endParaRPr lang="en-IN" sz="4000" dirty="0"/>
          </a:p>
        </p:txBody>
      </p:sp>
      <p:sp>
        <p:nvSpPr>
          <p:cNvPr id="5" name="Text Placeholder 4">
            <a:extLst>
              <a:ext uri="{FF2B5EF4-FFF2-40B4-BE49-F238E27FC236}">
                <a16:creationId xmlns:a16="http://schemas.microsoft.com/office/drawing/2014/main" id="{D0A4B5F7-C865-4777-BCB8-F78A04D9CC7E}"/>
              </a:ext>
            </a:extLst>
          </p:cNvPr>
          <p:cNvSpPr>
            <a:spLocks noGrp="1"/>
          </p:cNvSpPr>
          <p:nvPr>
            <p:ph type="body" idx="1"/>
          </p:nvPr>
        </p:nvSpPr>
        <p:spPr>
          <a:xfrm>
            <a:off x="838250" y="1504949"/>
            <a:ext cx="6868836" cy="3306537"/>
          </a:xfrm>
        </p:spPr>
        <p:txBody>
          <a:bodyPr/>
          <a:lstStyle/>
          <a:p>
            <a:pPr lvl="0" indent="-342900">
              <a:lnSpc>
                <a:spcPct val="115000"/>
              </a:lnSpc>
              <a:spcBef>
                <a:spcPts val="0"/>
              </a:spcBef>
              <a:buSzPts val="1800"/>
              <a:buChar char="●"/>
            </a:pPr>
            <a:r>
              <a:rPr lang="en-US" sz="1800" dirty="0"/>
              <a:t>Traditional Modelling</a:t>
            </a:r>
          </a:p>
          <a:p>
            <a:pPr marL="285750" lvl="0" indent="-285750">
              <a:lnSpc>
                <a:spcPct val="115000"/>
              </a:lnSpc>
              <a:spcBef>
                <a:spcPts val="1600"/>
              </a:spcBef>
              <a:buSzPts val="1800"/>
              <a:buFont typeface="Wingdings" panose="05000000000000000000" pitchFamily="2" charset="2"/>
              <a:buChar char="Ø"/>
            </a:pPr>
            <a:r>
              <a:rPr lang="en-US" sz="1800" dirty="0"/>
              <a:t>  Baseline Methods</a:t>
            </a:r>
          </a:p>
          <a:p>
            <a:pPr marL="285750" lvl="0" indent="-285750">
              <a:lnSpc>
                <a:spcPct val="115000"/>
              </a:lnSpc>
              <a:spcBef>
                <a:spcPts val="1600"/>
              </a:spcBef>
              <a:buSzPts val="1800"/>
              <a:buFont typeface="Wingdings" panose="05000000000000000000" pitchFamily="2" charset="2"/>
              <a:buChar char="Ø"/>
            </a:pPr>
            <a:r>
              <a:rPr lang="en-US" sz="1800" dirty="0"/>
              <a:t> Naive </a:t>
            </a:r>
            <a:r>
              <a:rPr lang="en-US" sz="1800" dirty="0" err="1"/>
              <a:t>Bayers</a:t>
            </a:r>
            <a:r>
              <a:rPr lang="en-US" sz="1800" dirty="0"/>
              <a:t> </a:t>
            </a:r>
          </a:p>
          <a:p>
            <a:pPr marL="285750" lvl="0" indent="-285750">
              <a:lnSpc>
                <a:spcPct val="115000"/>
              </a:lnSpc>
              <a:spcBef>
                <a:spcPts val="1600"/>
              </a:spcBef>
              <a:buSzPts val="1800"/>
              <a:buFont typeface="Wingdings" panose="05000000000000000000" pitchFamily="2" charset="2"/>
              <a:buChar char="Ø"/>
            </a:pPr>
            <a:r>
              <a:rPr lang="en-US" sz="1800" dirty="0"/>
              <a:t> XGBoost</a:t>
            </a:r>
          </a:p>
          <a:p>
            <a:pPr marL="285750" lvl="0" indent="-285750">
              <a:lnSpc>
                <a:spcPct val="115000"/>
              </a:lnSpc>
              <a:spcBef>
                <a:spcPts val="1600"/>
              </a:spcBef>
              <a:buSzPts val="1800"/>
              <a:buFont typeface="Wingdings" panose="05000000000000000000" pitchFamily="2" charset="2"/>
              <a:buChar char="Ø"/>
            </a:pPr>
            <a:r>
              <a:rPr lang="en-US" sz="1800" dirty="0"/>
              <a:t> Support Vector Machine ( SVM)</a:t>
            </a:r>
          </a:p>
          <a:p>
            <a:pPr marL="285750" lvl="0" indent="-285750">
              <a:lnSpc>
                <a:spcPct val="115000"/>
              </a:lnSpc>
              <a:spcBef>
                <a:spcPts val="1600"/>
              </a:spcBef>
              <a:buSzPts val="1800"/>
              <a:buFont typeface="Wingdings" panose="05000000000000000000" pitchFamily="2" charset="2"/>
              <a:buChar char="Ø"/>
            </a:pPr>
            <a:r>
              <a:rPr lang="en-US" sz="1800" dirty="0"/>
              <a:t>Random Forest, Decision Tree</a:t>
            </a:r>
          </a:p>
          <a:p>
            <a:endParaRPr lang="en-IN" dirty="0"/>
          </a:p>
        </p:txBody>
      </p:sp>
      <p:sp>
        <p:nvSpPr>
          <p:cNvPr id="3" name="Slide Number Placeholder 2">
            <a:extLst>
              <a:ext uri="{FF2B5EF4-FFF2-40B4-BE49-F238E27FC236}">
                <a16:creationId xmlns:a16="http://schemas.microsoft.com/office/drawing/2014/main" id="{64156D78-E94A-4AED-8CC1-EF66B21EE68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20</a:t>
            </a:fld>
            <a:endParaRPr lang="en"/>
          </a:p>
        </p:txBody>
      </p:sp>
      <p:grpSp>
        <p:nvGrpSpPr>
          <p:cNvPr id="6" name="Google Shape;318;p32">
            <a:extLst>
              <a:ext uri="{FF2B5EF4-FFF2-40B4-BE49-F238E27FC236}">
                <a16:creationId xmlns:a16="http://schemas.microsoft.com/office/drawing/2014/main" id="{42C4F7C5-B481-4677-AE89-4CB3B6BA056A}"/>
              </a:ext>
            </a:extLst>
          </p:cNvPr>
          <p:cNvGrpSpPr/>
          <p:nvPr/>
        </p:nvGrpSpPr>
        <p:grpSpPr>
          <a:xfrm>
            <a:off x="729848" y="777831"/>
            <a:ext cx="432381" cy="432313"/>
            <a:chOff x="1923675" y="1633650"/>
            <a:chExt cx="436000" cy="435975"/>
          </a:xfrm>
        </p:grpSpPr>
        <p:sp>
          <p:nvSpPr>
            <p:cNvPr id="7" name="Google Shape;319;p32">
              <a:extLst>
                <a:ext uri="{FF2B5EF4-FFF2-40B4-BE49-F238E27FC236}">
                  <a16:creationId xmlns:a16="http://schemas.microsoft.com/office/drawing/2014/main" id="{86E82F31-7629-480E-ABD8-B5DD0881051D}"/>
                </a:ext>
              </a:extLst>
            </p:cNvPr>
            <p:cNvSpPr/>
            <p:nvPr/>
          </p:nvSpPr>
          <p:spPr>
            <a:xfrm>
              <a:off x="2209250" y="1633650"/>
              <a:ext cx="150425" cy="150425"/>
            </a:xfrm>
            <a:custGeom>
              <a:avLst/>
              <a:gdLst/>
              <a:ahLst/>
              <a:cxnLst/>
              <a:rect l="l" t="t" r="r" b="b"/>
              <a:pathLst>
                <a:path w="6017" h="6017" fill="none" extrusionOk="0">
                  <a:moveTo>
                    <a:pt x="5846" y="3605"/>
                  </a:moveTo>
                  <a:lnTo>
                    <a:pt x="2412" y="171"/>
                  </a:lnTo>
                  <a:lnTo>
                    <a:pt x="2412" y="171"/>
                  </a:lnTo>
                  <a:lnTo>
                    <a:pt x="2314" y="98"/>
                  </a:lnTo>
                  <a:lnTo>
                    <a:pt x="2217" y="49"/>
                  </a:lnTo>
                  <a:lnTo>
                    <a:pt x="2095" y="25"/>
                  </a:lnTo>
                  <a:lnTo>
                    <a:pt x="1997" y="1"/>
                  </a:lnTo>
                  <a:lnTo>
                    <a:pt x="1876" y="25"/>
                  </a:lnTo>
                  <a:lnTo>
                    <a:pt x="1778" y="49"/>
                  </a:lnTo>
                  <a:lnTo>
                    <a:pt x="1681" y="98"/>
                  </a:lnTo>
                  <a:lnTo>
                    <a:pt x="1583" y="171"/>
                  </a:lnTo>
                  <a:lnTo>
                    <a:pt x="0" y="1778"/>
                  </a:lnTo>
                  <a:lnTo>
                    <a:pt x="4238" y="6016"/>
                  </a:lnTo>
                  <a:lnTo>
                    <a:pt x="5846" y="4433"/>
                  </a:lnTo>
                  <a:lnTo>
                    <a:pt x="5846" y="4433"/>
                  </a:lnTo>
                  <a:lnTo>
                    <a:pt x="5919" y="4336"/>
                  </a:lnTo>
                  <a:lnTo>
                    <a:pt x="5967" y="4238"/>
                  </a:lnTo>
                  <a:lnTo>
                    <a:pt x="5992" y="4141"/>
                  </a:lnTo>
                  <a:lnTo>
                    <a:pt x="6016" y="4019"/>
                  </a:lnTo>
                  <a:lnTo>
                    <a:pt x="5992" y="3922"/>
                  </a:lnTo>
                  <a:lnTo>
                    <a:pt x="5967" y="3800"/>
                  </a:lnTo>
                  <a:lnTo>
                    <a:pt x="5919" y="3703"/>
                  </a:lnTo>
                  <a:lnTo>
                    <a:pt x="5846" y="3605"/>
                  </a:lnTo>
                  <a:lnTo>
                    <a:pt x="5846" y="3605"/>
                  </a:lnTo>
                  <a:close/>
                </a:path>
              </a:pathLst>
            </a:custGeom>
            <a:noFill/>
            <a:ln w="12175" cap="rnd"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Product Sans" panose="020B0503030502040203" pitchFamily="34" charset="0"/>
              </a:endParaRPr>
            </a:p>
          </p:txBody>
        </p:sp>
        <p:sp>
          <p:nvSpPr>
            <p:cNvPr id="8" name="Google Shape;320;p32">
              <a:extLst>
                <a:ext uri="{FF2B5EF4-FFF2-40B4-BE49-F238E27FC236}">
                  <a16:creationId xmlns:a16="http://schemas.microsoft.com/office/drawing/2014/main" id="{45C1AE35-F88A-4934-808E-D8CAC4E89BB1}"/>
                </a:ext>
              </a:extLst>
            </p:cNvPr>
            <p:cNvSpPr/>
            <p:nvPr/>
          </p:nvSpPr>
          <p:spPr>
            <a:xfrm>
              <a:off x="2019900" y="1757250"/>
              <a:ext cx="261825" cy="261850"/>
            </a:xfrm>
            <a:custGeom>
              <a:avLst/>
              <a:gdLst/>
              <a:ahLst/>
              <a:cxnLst/>
              <a:rect l="l" t="t" r="r" b="b"/>
              <a:pathLst>
                <a:path w="10473" h="10474" fill="none" extrusionOk="0">
                  <a:moveTo>
                    <a:pt x="10473" y="1"/>
                  </a:moveTo>
                  <a:lnTo>
                    <a:pt x="0" y="10473"/>
                  </a:lnTo>
                </a:path>
              </a:pathLst>
            </a:custGeom>
            <a:noFill/>
            <a:ln w="12175" cap="rnd"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Product Sans" panose="020B0503030502040203" pitchFamily="34" charset="0"/>
              </a:endParaRPr>
            </a:p>
          </p:txBody>
        </p:sp>
        <p:sp>
          <p:nvSpPr>
            <p:cNvPr id="9" name="Google Shape;321;p32">
              <a:extLst>
                <a:ext uri="{FF2B5EF4-FFF2-40B4-BE49-F238E27FC236}">
                  <a16:creationId xmlns:a16="http://schemas.microsoft.com/office/drawing/2014/main" id="{878FECDC-6F90-4F41-92F2-F9F267844B28}"/>
                </a:ext>
              </a:extLst>
            </p:cNvPr>
            <p:cNvSpPr/>
            <p:nvPr/>
          </p:nvSpPr>
          <p:spPr>
            <a:xfrm>
              <a:off x="1923675" y="1681150"/>
              <a:ext cx="388500" cy="388475"/>
            </a:xfrm>
            <a:custGeom>
              <a:avLst/>
              <a:gdLst/>
              <a:ahLst/>
              <a:cxnLst/>
              <a:rect l="l" t="t" r="r" b="b"/>
              <a:pathLst>
                <a:path w="15540" h="15539" fill="none" extrusionOk="0">
                  <a:moveTo>
                    <a:pt x="11277" y="0"/>
                  </a:moveTo>
                  <a:lnTo>
                    <a:pt x="756" y="10546"/>
                  </a:lnTo>
                  <a:lnTo>
                    <a:pt x="756" y="10546"/>
                  </a:lnTo>
                  <a:lnTo>
                    <a:pt x="683" y="10619"/>
                  </a:lnTo>
                  <a:lnTo>
                    <a:pt x="634" y="10692"/>
                  </a:lnTo>
                  <a:lnTo>
                    <a:pt x="610" y="10765"/>
                  </a:lnTo>
                  <a:lnTo>
                    <a:pt x="585" y="10863"/>
                  </a:lnTo>
                  <a:lnTo>
                    <a:pt x="1" y="14881"/>
                  </a:lnTo>
                  <a:lnTo>
                    <a:pt x="1" y="14881"/>
                  </a:lnTo>
                  <a:lnTo>
                    <a:pt x="1" y="15003"/>
                  </a:lnTo>
                  <a:lnTo>
                    <a:pt x="25" y="15149"/>
                  </a:lnTo>
                  <a:lnTo>
                    <a:pt x="98" y="15271"/>
                  </a:lnTo>
                  <a:lnTo>
                    <a:pt x="171" y="15368"/>
                  </a:lnTo>
                  <a:lnTo>
                    <a:pt x="171" y="15368"/>
                  </a:lnTo>
                  <a:lnTo>
                    <a:pt x="269" y="15441"/>
                  </a:lnTo>
                  <a:lnTo>
                    <a:pt x="366" y="15490"/>
                  </a:lnTo>
                  <a:lnTo>
                    <a:pt x="464" y="15514"/>
                  </a:lnTo>
                  <a:lnTo>
                    <a:pt x="585" y="15539"/>
                  </a:lnTo>
                  <a:lnTo>
                    <a:pt x="585" y="15539"/>
                  </a:lnTo>
                  <a:lnTo>
                    <a:pt x="659" y="15539"/>
                  </a:lnTo>
                  <a:lnTo>
                    <a:pt x="4677" y="14954"/>
                  </a:lnTo>
                  <a:lnTo>
                    <a:pt x="4677" y="14954"/>
                  </a:lnTo>
                  <a:lnTo>
                    <a:pt x="4848" y="14905"/>
                  </a:lnTo>
                  <a:lnTo>
                    <a:pt x="4921" y="14857"/>
                  </a:lnTo>
                  <a:lnTo>
                    <a:pt x="4994" y="14784"/>
                  </a:lnTo>
                  <a:lnTo>
                    <a:pt x="15539" y="4262"/>
                  </a:lnTo>
                </a:path>
              </a:pathLst>
            </a:custGeom>
            <a:noFill/>
            <a:ln w="12175" cap="rnd"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Product Sans" panose="020B0503030502040203" pitchFamily="34" charset="0"/>
              </a:endParaRPr>
            </a:p>
          </p:txBody>
        </p:sp>
        <p:sp>
          <p:nvSpPr>
            <p:cNvPr id="10" name="Google Shape;322;p32">
              <a:extLst>
                <a:ext uri="{FF2B5EF4-FFF2-40B4-BE49-F238E27FC236}">
                  <a16:creationId xmlns:a16="http://schemas.microsoft.com/office/drawing/2014/main" id="{07A10E7A-B855-4591-AA1A-93DDFA83F662}"/>
                </a:ext>
              </a:extLst>
            </p:cNvPr>
            <p:cNvSpPr/>
            <p:nvPr/>
          </p:nvSpPr>
          <p:spPr>
            <a:xfrm>
              <a:off x="1974225" y="1711575"/>
              <a:ext cx="261825" cy="261850"/>
            </a:xfrm>
            <a:custGeom>
              <a:avLst/>
              <a:gdLst/>
              <a:ahLst/>
              <a:cxnLst/>
              <a:rect l="l" t="t" r="r" b="b"/>
              <a:pathLst>
                <a:path w="10473" h="10474" fill="none" extrusionOk="0">
                  <a:moveTo>
                    <a:pt x="0" y="10474"/>
                  </a:moveTo>
                  <a:lnTo>
                    <a:pt x="10473" y="1"/>
                  </a:lnTo>
                </a:path>
              </a:pathLst>
            </a:custGeom>
            <a:noFill/>
            <a:ln w="12175" cap="rnd"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Product Sans" panose="020B0503030502040203" pitchFamily="34" charset="0"/>
              </a:endParaRPr>
            </a:p>
          </p:txBody>
        </p:sp>
        <p:sp>
          <p:nvSpPr>
            <p:cNvPr id="11" name="Google Shape;323;p32">
              <a:extLst>
                <a:ext uri="{FF2B5EF4-FFF2-40B4-BE49-F238E27FC236}">
                  <a16:creationId xmlns:a16="http://schemas.microsoft.com/office/drawing/2014/main" id="{B479787E-F143-4FDA-A934-2547245AE6FC}"/>
                </a:ext>
              </a:extLst>
            </p:cNvPr>
            <p:cNvSpPr/>
            <p:nvPr/>
          </p:nvSpPr>
          <p:spPr>
            <a:xfrm>
              <a:off x="1934650" y="2014200"/>
              <a:ext cx="44475" cy="44475"/>
            </a:xfrm>
            <a:custGeom>
              <a:avLst/>
              <a:gdLst/>
              <a:ahLst/>
              <a:cxnLst/>
              <a:rect l="l" t="t" r="r" b="b"/>
              <a:pathLst>
                <a:path w="1779" h="1779" fill="none" extrusionOk="0">
                  <a:moveTo>
                    <a:pt x="1778" y="1778"/>
                  </a:moveTo>
                  <a:lnTo>
                    <a:pt x="0" y="0"/>
                  </a:lnTo>
                </a:path>
              </a:pathLst>
            </a:custGeom>
            <a:noFill/>
            <a:ln w="12175" cap="rnd"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Product Sans" panose="020B0503030502040203" pitchFamily="34" charset="0"/>
              </a:endParaRPr>
            </a:p>
          </p:txBody>
        </p:sp>
        <p:sp>
          <p:nvSpPr>
            <p:cNvPr id="12" name="Google Shape;324;p32">
              <a:extLst>
                <a:ext uri="{FF2B5EF4-FFF2-40B4-BE49-F238E27FC236}">
                  <a16:creationId xmlns:a16="http://schemas.microsoft.com/office/drawing/2014/main" id="{6DCE24A3-69F8-453C-A4F0-7FDCC6566654}"/>
                </a:ext>
              </a:extLst>
            </p:cNvPr>
            <p:cNvSpPr/>
            <p:nvPr/>
          </p:nvSpPr>
          <p:spPr>
            <a:xfrm>
              <a:off x="1944375" y="1947225"/>
              <a:ext cx="101725" cy="101700"/>
            </a:xfrm>
            <a:custGeom>
              <a:avLst/>
              <a:gdLst/>
              <a:ahLst/>
              <a:cxnLst/>
              <a:rect l="l" t="t" r="r" b="b"/>
              <a:pathLst>
                <a:path w="4069" h="4068" fill="none" extrusionOk="0">
                  <a:moveTo>
                    <a:pt x="1" y="49"/>
                  </a:moveTo>
                  <a:lnTo>
                    <a:pt x="1" y="49"/>
                  </a:lnTo>
                  <a:lnTo>
                    <a:pt x="25" y="0"/>
                  </a:lnTo>
                  <a:lnTo>
                    <a:pt x="25" y="0"/>
                  </a:lnTo>
                  <a:lnTo>
                    <a:pt x="4068" y="4043"/>
                  </a:lnTo>
                  <a:lnTo>
                    <a:pt x="4068" y="4043"/>
                  </a:lnTo>
                  <a:lnTo>
                    <a:pt x="4068" y="4043"/>
                  </a:lnTo>
                  <a:lnTo>
                    <a:pt x="4020" y="4068"/>
                  </a:lnTo>
                </a:path>
              </a:pathLst>
            </a:custGeom>
            <a:noFill/>
            <a:ln w="12175" cap="rnd"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Product Sans" panose="020B0503030502040203" pitchFamily="34" charset="0"/>
              </a:endParaRPr>
            </a:p>
          </p:txBody>
        </p:sp>
      </p:grpSp>
    </p:spTree>
    <p:extLst>
      <p:ext uri="{BB962C8B-B14F-4D97-AF65-F5344CB8AC3E}">
        <p14:creationId xmlns:p14="http://schemas.microsoft.com/office/powerpoint/2010/main" val="12627781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F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E39077-1228-450F-AFE3-C75E580E7B99}"/>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E60F4A56-B3E0-4452-9E92-880C1F2C8F78}"/>
              </a:ext>
            </a:extLst>
          </p:cNvPr>
          <p:cNvSpPr>
            <a:spLocks noGrp="1"/>
          </p:cNvSpPr>
          <p:nvPr>
            <p:ph type="body" idx="1"/>
          </p:nvPr>
        </p:nvSpPr>
        <p:spPr/>
        <p:txBody>
          <a:bodyPr/>
          <a:lstStyle/>
          <a:p>
            <a:endParaRPr lang="en-IN"/>
          </a:p>
        </p:txBody>
      </p:sp>
      <p:sp>
        <p:nvSpPr>
          <p:cNvPr id="4" name="Slide Number Placeholder 3">
            <a:extLst>
              <a:ext uri="{FF2B5EF4-FFF2-40B4-BE49-F238E27FC236}">
                <a16:creationId xmlns:a16="http://schemas.microsoft.com/office/drawing/2014/main" id="{893D2034-F1B4-414C-86AC-4F72A4B344F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21</a:t>
            </a:fld>
            <a:endParaRPr lang="en"/>
          </a:p>
        </p:txBody>
      </p:sp>
      <p:pic>
        <p:nvPicPr>
          <p:cNvPr id="5" name="Google Shape;180;p31">
            <a:extLst>
              <a:ext uri="{FF2B5EF4-FFF2-40B4-BE49-F238E27FC236}">
                <a16:creationId xmlns:a16="http://schemas.microsoft.com/office/drawing/2014/main" id="{CABAACF1-5D3D-4B1A-A477-2D5EC11AAC03}"/>
              </a:ext>
            </a:extLst>
          </p:cNvPr>
          <p:cNvPicPr preferRelativeResize="0"/>
          <p:nvPr/>
        </p:nvPicPr>
        <p:blipFill rotWithShape="1">
          <a:blip r:embed="rId2">
            <a:alphaModFix/>
          </a:blip>
          <a:srcRect/>
          <a:stretch/>
        </p:blipFill>
        <p:spPr>
          <a:xfrm>
            <a:off x="50800" y="841829"/>
            <a:ext cx="6887029" cy="3181697"/>
          </a:xfrm>
          <a:prstGeom prst="rect">
            <a:avLst/>
          </a:prstGeom>
          <a:noFill/>
          <a:ln>
            <a:noFill/>
          </a:ln>
        </p:spPr>
      </p:pic>
      <p:sp>
        <p:nvSpPr>
          <p:cNvPr id="6" name="Google Shape;181;p31">
            <a:extLst>
              <a:ext uri="{FF2B5EF4-FFF2-40B4-BE49-F238E27FC236}">
                <a16:creationId xmlns:a16="http://schemas.microsoft.com/office/drawing/2014/main" id="{2B9D5446-4CE7-4150-A15C-6B98E54C56C3}"/>
              </a:ext>
            </a:extLst>
          </p:cNvPr>
          <p:cNvSpPr txBox="1"/>
          <p:nvPr/>
        </p:nvSpPr>
        <p:spPr>
          <a:xfrm>
            <a:off x="1262128" y="4149276"/>
            <a:ext cx="566206" cy="307777"/>
          </a:xfrm>
          <a:prstGeom prst="rect">
            <a:avLst/>
          </a:prstGeom>
          <a:solidFill>
            <a:schemeClr val="accent5"/>
          </a:solidFill>
          <a:ln w="38100" cap="flat" cmpd="sng">
            <a:solidFill>
              <a:schemeClr val="lt1"/>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dirty="0">
                <a:solidFill>
                  <a:schemeClr val="lt1"/>
                </a:solidFill>
                <a:latin typeface="Arial"/>
                <a:ea typeface="Arial"/>
                <a:cs typeface="Arial"/>
                <a:sym typeface="Arial"/>
              </a:rPr>
              <a:t>Had</a:t>
            </a:r>
            <a:endParaRPr dirty="0"/>
          </a:p>
        </p:txBody>
      </p:sp>
      <p:sp>
        <p:nvSpPr>
          <p:cNvPr id="7" name="Google Shape;182;p31">
            <a:extLst>
              <a:ext uri="{FF2B5EF4-FFF2-40B4-BE49-F238E27FC236}">
                <a16:creationId xmlns:a16="http://schemas.microsoft.com/office/drawing/2014/main" id="{2DD6568E-4811-4232-8964-F09A6595C340}"/>
              </a:ext>
            </a:extLst>
          </p:cNvPr>
          <p:cNvSpPr txBox="1"/>
          <p:nvPr/>
        </p:nvSpPr>
        <p:spPr>
          <a:xfrm>
            <a:off x="2286169" y="4149276"/>
            <a:ext cx="645230" cy="307777"/>
          </a:xfrm>
          <a:prstGeom prst="rect">
            <a:avLst/>
          </a:prstGeom>
          <a:solidFill>
            <a:schemeClr val="accent5"/>
          </a:solidFill>
          <a:ln w="38100" cap="flat" cmpd="sng">
            <a:solidFill>
              <a:schemeClr val="lt1"/>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dirty="0">
                <a:solidFill>
                  <a:schemeClr val="lt1"/>
                </a:solidFill>
                <a:latin typeface="Arial"/>
                <a:ea typeface="Arial"/>
                <a:cs typeface="Arial"/>
                <a:sym typeface="Arial"/>
              </a:rPr>
              <a:t>great</a:t>
            </a:r>
            <a:endParaRPr dirty="0"/>
          </a:p>
        </p:txBody>
      </p:sp>
      <p:sp>
        <p:nvSpPr>
          <p:cNvPr id="8" name="Google Shape;183;p31">
            <a:extLst>
              <a:ext uri="{FF2B5EF4-FFF2-40B4-BE49-F238E27FC236}">
                <a16:creationId xmlns:a16="http://schemas.microsoft.com/office/drawing/2014/main" id="{4A57956F-8454-4157-8947-AB184D6A9F90}"/>
              </a:ext>
            </a:extLst>
          </p:cNvPr>
          <p:cNvSpPr txBox="1"/>
          <p:nvPr/>
        </p:nvSpPr>
        <p:spPr>
          <a:xfrm>
            <a:off x="3410857" y="4149276"/>
            <a:ext cx="570804" cy="307777"/>
          </a:xfrm>
          <a:prstGeom prst="rect">
            <a:avLst/>
          </a:prstGeom>
          <a:solidFill>
            <a:schemeClr val="accent5"/>
          </a:solidFill>
          <a:ln w="38100" cap="flat" cmpd="sng">
            <a:solidFill>
              <a:schemeClr val="lt1"/>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dirty="0">
                <a:solidFill>
                  <a:schemeClr val="lt1"/>
                </a:solidFill>
                <a:latin typeface="Arial"/>
                <a:ea typeface="Arial"/>
                <a:cs typeface="Arial"/>
                <a:sym typeface="Arial"/>
              </a:rPr>
              <a:t>day</a:t>
            </a:r>
            <a:endParaRPr dirty="0"/>
          </a:p>
        </p:txBody>
      </p:sp>
      <p:sp>
        <p:nvSpPr>
          <p:cNvPr id="9" name="Google Shape;184;p31">
            <a:extLst>
              <a:ext uri="{FF2B5EF4-FFF2-40B4-BE49-F238E27FC236}">
                <a16:creationId xmlns:a16="http://schemas.microsoft.com/office/drawing/2014/main" id="{5653E93B-45CB-4756-82EE-073DBF74934B}"/>
              </a:ext>
            </a:extLst>
          </p:cNvPr>
          <p:cNvSpPr txBox="1"/>
          <p:nvPr/>
        </p:nvSpPr>
        <p:spPr>
          <a:xfrm>
            <a:off x="4572000" y="4149276"/>
            <a:ext cx="682171" cy="307777"/>
          </a:xfrm>
          <a:prstGeom prst="rect">
            <a:avLst/>
          </a:prstGeom>
          <a:solidFill>
            <a:schemeClr val="accent5"/>
          </a:solidFill>
          <a:ln w="38100" cap="flat" cmpd="sng">
            <a:solidFill>
              <a:schemeClr val="lt1"/>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dirty="0">
                <a:solidFill>
                  <a:schemeClr val="lt1"/>
                </a:solidFill>
                <a:latin typeface="Arial"/>
                <a:ea typeface="Arial"/>
                <a:cs typeface="Arial"/>
                <a:sym typeface="Arial"/>
              </a:rPr>
              <a:t>today</a:t>
            </a:r>
            <a:endParaRPr dirty="0"/>
          </a:p>
        </p:txBody>
      </p:sp>
      <p:sp>
        <p:nvSpPr>
          <p:cNvPr id="10" name="Google Shape;185;p31">
            <a:extLst>
              <a:ext uri="{FF2B5EF4-FFF2-40B4-BE49-F238E27FC236}">
                <a16:creationId xmlns:a16="http://schemas.microsoft.com/office/drawing/2014/main" id="{0CCF0D13-FF2C-4318-8824-29C0D3A95718}"/>
              </a:ext>
            </a:extLst>
          </p:cNvPr>
          <p:cNvSpPr txBox="1"/>
          <p:nvPr/>
        </p:nvSpPr>
        <p:spPr>
          <a:xfrm>
            <a:off x="6162350" y="4147782"/>
            <a:ext cx="510363" cy="307777"/>
          </a:xfrm>
          <a:prstGeom prst="rect">
            <a:avLst/>
          </a:prstGeom>
          <a:solidFill>
            <a:schemeClr val="accent5"/>
          </a:solidFill>
          <a:ln w="38100" cap="flat" cmpd="sng">
            <a:solidFill>
              <a:schemeClr val="lt1"/>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1400" b="0" i="0" u="none" strike="noStrike" cap="none" dirty="0">
                <a:solidFill>
                  <a:schemeClr val="lt1"/>
                </a:solidFill>
                <a:latin typeface="Arial"/>
                <a:ea typeface="Arial"/>
                <a:cs typeface="Arial"/>
                <a:sym typeface="Arial"/>
              </a:rPr>
              <a:t>0</a:t>
            </a:r>
            <a:endParaRPr dirty="0"/>
          </a:p>
        </p:txBody>
      </p:sp>
      <p:sp>
        <p:nvSpPr>
          <p:cNvPr id="13" name="Title 1">
            <a:extLst>
              <a:ext uri="{FF2B5EF4-FFF2-40B4-BE49-F238E27FC236}">
                <a16:creationId xmlns:a16="http://schemas.microsoft.com/office/drawing/2014/main" id="{03F81583-0CA6-4D61-9871-B319F433E576}"/>
              </a:ext>
            </a:extLst>
          </p:cNvPr>
          <p:cNvSpPr txBox="1">
            <a:spLocks/>
          </p:cNvSpPr>
          <p:nvPr/>
        </p:nvSpPr>
        <p:spPr>
          <a:xfrm>
            <a:off x="1190172" y="777240"/>
            <a:ext cx="5979885" cy="76234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chemeClr val="dk2"/>
              </a:buClr>
              <a:buSzPts val="2400"/>
              <a:buFont typeface="Montserrat"/>
              <a:buNone/>
              <a:defRPr sz="2400" b="1" i="0" u="none" strike="noStrike" cap="none">
                <a:solidFill>
                  <a:schemeClr val="dk2"/>
                </a:solidFill>
                <a:latin typeface="Montserrat"/>
                <a:ea typeface="Montserrat"/>
                <a:cs typeface="Montserrat"/>
                <a:sym typeface="Montserrat"/>
              </a:defRPr>
            </a:lvl1pPr>
            <a:lvl2pPr marR="0" lvl="1" algn="l" rtl="0" eaLnBrk="1" hangingPunct="1">
              <a:lnSpc>
                <a:spcPct val="100000"/>
              </a:lnSpc>
              <a:spcBef>
                <a:spcPts val="0"/>
              </a:spcBef>
              <a:spcAft>
                <a:spcPts val="0"/>
              </a:spcAft>
              <a:buClr>
                <a:schemeClr val="dk2"/>
              </a:buClr>
              <a:buSzPts val="2400"/>
              <a:buFont typeface="Montserrat"/>
              <a:buNone/>
              <a:defRPr sz="2400" b="1" i="0" u="none" strike="noStrike" cap="none">
                <a:solidFill>
                  <a:schemeClr val="dk2"/>
                </a:solidFill>
                <a:latin typeface="Montserrat"/>
                <a:ea typeface="Montserrat"/>
                <a:cs typeface="Montserrat"/>
                <a:sym typeface="Montserrat"/>
              </a:defRPr>
            </a:lvl2pPr>
            <a:lvl3pPr marR="0" lvl="2" algn="l" rtl="0" eaLnBrk="1" hangingPunct="1">
              <a:lnSpc>
                <a:spcPct val="100000"/>
              </a:lnSpc>
              <a:spcBef>
                <a:spcPts val="0"/>
              </a:spcBef>
              <a:spcAft>
                <a:spcPts val="0"/>
              </a:spcAft>
              <a:buClr>
                <a:schemeClr val="dk2"/>
              </a:buClr>
              <a:buSzPts val="2400"/>
              <a:buFont typeface="Montserrat"/>
              <a:buNone/>
              <a:defRPr sz="2400" b="1" i="0" u="none" strike="noStrike" cap="none">
                <a:solidFill>
                  <a:schemeClr val="dk2"/>
                </a:solidFill>
                <a:latin typeface="Montserrat"/>
                <a:ea typeface="Montserrat"/>
                <a:cs typeface="Montserrat"/>
                <a:sym typeface="Montserrat"/>
              </a:defRPr>
            </a:lvl3pPr>
            <a:lvl4pPr marR="0" lvl="3" algn="l" rtl="0" eaLnBrk="1" hangingPunct="1">
              <a:lnSpc>
                <a:spcPct val="100000"/>
              </a:lnSpc>
              <a:spcBef>
                <a:spcPts val="0"/>
              </a:spcBef>
              <a:spcAft>
                <a:spcPts val="0"/>
              </a:spcAft>
              <a:buClr>
                <a:schemeClr val="dk2"/>
              </a:buClr>
              <a:buSzPts val="2400"/>
              <a:buFont typeface="Montserrat"/>
              <a:buNone/>
              <a:defRPr sz="2400" b="1" i="0" u="none" strike="noStrike" cap="none">
                <a:solidFill>
                  <a:schemeClr val="dk2"/>
                </a:solidFill>
                <a:latin typeface="Montserrat"/>
                <a:ea typeface="Montserrat"/>
                <a:cs typeface="Montserrat"/>
                <a:sym typeface="Montserrat"/>
              </a:defRPr>
            </a:lvl4pPr>
            <a:lvl5pPr marR="0" lvl="4" algn="l" rtl="0" eaLnBrk="1" hangingPunct="1">
              <a:lnSpc>
                <a:spcPct val="100000"/>
              </a:lnSpc>
              <a:spcBef>
                <a:spcPts val="0"/>
              </a:spcBef>
              <a:spcAft>
                <a:spcPts val="0"/>
              </a:spcAft>
              <a:buClr>
                <a:schemeClr val="dk2"/>
              </a:buClr>
              <a:buSzPts val="2400"/>
              <a:buFont typeface="Montserrat"/>
              <a:buNone/>
              <a:defRPr sz="2400" b="1" i="0" u="none" strike="noStrike" cap="none">
                <a:solidFill>
                  <a:schemeClr val="dk2"/>
                </a:solidFill>
                <a:latin typeface="Montserrat"/>
                <a:ea typeface="Montserrat"/>
                <a:cs typeface="Montserrat"/>
                <a:sym typeface="Montserrat"/>
              </a:defRPr>
            </a:lvl5pPr>
            <a:lvl6pPr marR="0" lvl="5" algn="l" rtl="0" eaLnBrk="1" hangingPunct="1">
              <a:lnSpc>
                <a:spcPct val="100000"/>
              </a:lnSpc>
              <a:spcBef>
                <a:spcPts val="0"/>
              </a:spcBef>
              <a:spcAft>
                <a:spcPts val="0"/>
              </a:spcAft>
              <a:buClr>
                <a:schemeClr val="dk2"/>
              </a:buClr>
              <a:buSzPts val="2400"/>
              <a:buFont typeface="Montserrat"/>
              <a:buNone/>
              <a:defRPr sz="2400" b="1" i="0" u="none" strike="noStrike" cap="none">
                <a:solidFill>
                  <a:schemeClr val="dk2"/>
                </a:solidFill>
                <a:latin typeface="Montserrat"/>
                <a:ea typeface="Montserrat"/>
                <a:cs typeface="Montserrat"/>
                <a:sym typeface="Montserrat"/>
              </a:defRPr>
            </a:lvl6pPr>
            <a:lvl7pPr marR="0" lvl="6" algn="l" rtl="0" eaLnBrk="1" hangingPunct="1">
              <a:lnSpc>
                <a:spcPct val="100000"/>
              </a:lnSpc>
              <a:spcBef>
                <a:spcPts val="0"/>
              </a:spcBef>
              <a:spcAft>
                <a:spcPts val="0"/>
              </a:spcAft>
              <a:buClr>
                <a:schemeClr val="dk2"/>
              </a:buClr>
              <a:buSzPts val="2400"/>
              <a:buFont typeface="Montserrat"/>
              <a:buNone/>
              <a:defRPr sz="2400" b="1" i="0" u="none" strike="noStrike" cap="none">
                <a:solidFill>
                  <a:schemeClr val="dk2"/>
                </a:solidFill>
                <a:latin typeface="Montserrat"/>
                <a:ea typeface="Montserrat"/>
                <a:cs typeface="Montserrat"/>
                <a:sym typeface="Montserrat"/>
              </a:defRPr>
            </a:lvl7pPr>
            <a:lvl8pPr marR="0" lvl="7" algn="l" rtl="0" eaLnBrk="1" hangingPunct="1">
              <a:lnSpc>
                <a:spcPct val="100000"/>
              </a:lnSpc>
              <a:spcBef>
                <a:spcPts val="0"/>
              </a:spcBef>
              <a:spcAft>
                <a:spcPts val="0"/>
              </a:spcAft>
              <a:buClr>
                <a:schemeClr val="dk2"/>
              </a:buClr>
              <a:buSzPts val="2400"/>
              <a:buFont typeface="Montserrat"/>
              <a:buNone/>
              <a:defRPr sz="2400" b="1" i="0" u="none" strike="noStrike" cap="none">
                <a:solidFill>
                  <a:schemeClr val="dk2"/>
                </a:solidFill>
                <a:latin typeface="Montserrat"/>
                <a:ea typeface="Montserrat"/>
                <a:cs typeface="Montserrat"/>
                <a:sym typeface="Montserrat"/>
              </a:defRPr>
            </a:lvl8pPr>
            <a:lvl9pPr marR="0" lvl="8" algn="l" rtl="0" eaLnBrk="1" hangingPunct="1">
              <a:lnSpc>
                <a:spcPct val="100000"/>
              </a:lnSpc>
              <a:spcBef>
                <a:spcPts val="0"/>
              </a:spcBef>
              <a:spcAft>
                <a:spcPts val="0"/>
              </a:spcAft>
              <a:buClr>
                <a:schemeClr val="dk2"/>
              </a:buClr>
              <a:buSzPts val="2400"/>
              <a:buFont typeface="Montserrat"/>
              <a:buNone/>
              <a:defRPr sz="2400" b="1" i="0" u="none" strike="noStrike" cap="none">
                <a:solidFill>
                  <a:schemeClr val="dk2"/>
                </a:solidFill>
                <a:latin typeface="Montserrat"/>
                <a:ea typeface="Montserrat"/>
                <a:cs typeface="Montserrat"/>
                <a:sym typeface="Montserrat"/>
              </a:defRPr>
            </a:lvl9pPr>
          </a:lstStyle>
          <a:p>
            <a:r>
              <a:rPr lang="en-US" sz="4000"/>
              <a:t>Deep Learning Approach</a:t>
            </a:r>
            <a:endParaRPr lang="en-IN" sz="4000" dirty="0"/>
          </a:p>
        </p:txBody>
      </p:sp>
      <p:grpSp>
        <p:nvGrpSpPr>
          <p:cNvPr id="14" name="Google Shape;318;p32">
            <a:extLst>
              <a:ext uri="{FF2B5EF4-FFF2-40B4-BE49-F238E27FC236}">
                <a16:creationId xmlns:a16="http://schemas.microsoft.com/office/drawing/2014/main" id="{251EBD72-B2A4-469A-BB43-1C5B4C4EE108}"/>
              </a:ext>
            </a:extLst>
          </p:cNvPr>
          <p:cNvGrpSpPr/>
          <p:nvPr/>
        </p:nvGrpSpPr>
        <p:grpSpPr>
          <a:xfrm>
            <a:off x="581830" y="335437"/>
            <a:ext cx="432381" cy="432313"/>
            <a:chOff x="1923675" y="1633650"/>
            <a:chExt cx="436000" cy="435975"/>
          </a:xfrm>
        </p:grpSpPr>
        <p:sp>
          <p:nvSpPr>
            <p:cNvPr id="15" name="Google Shape;319;p32">
              <a:extLst>
                <a:ext uri="{FF2B5EF4-FFF2-40B4-BE49-F238E27FC236}">
                  <a16:creationId xmlns:a16="http://schemas.microsoft.com/office/drawing/2014/main" id="{128991CE-9FEC-43E1-BB7E-D4112CEF5061}"/>
                </a:ext>
              </a:extLst>
            </p:cNvPr>
            <p:cNvSpPr/>
            <p:nvPr/>
          </p:nvSpPr>
          <p:spPr>
            <a:xfrm>
              <a:off x="2209250" y="1633650"/>
              <a:ext cx="150425" cy="150425"/>
            </a:xfrm>
            <a:custGeom>
              <a:avLst/>
              <a:gdLst/>
              <a:ahLst/>
              <a:cxnLst/>
              <a:rect l="l" t="t" r="r" b="b"/>
              <a:pathLst>
                <a:path w="6017" h="6017" fill="none" extrusionOk="0">
                  <a:moveTo>
                    <a:pt x="5846" y="3605"/>
                  </a:moveTo>
                  <a:lnTo>
                    <a:pt x="2412" y="171"/>
                  </a:lnTo>
                  <a:lnTo>
                    <a:pt x="2412" y="171"/>
                  </a:lnTo>
                  <a:lnTo>
                    <a:pt x="2314" y="98"/>
                  </a:lnTo>
                  <a:lnTo>
                    <a:pt x="2217" y="49"/>
                  </a:lnTo>
                  <a:lnTo>
                    <a:pt x="2095" y="25"/>
                  </a:lnTo>
                  <a:lnTo>
                    <a:pt x="1997" y="1"/>
                  </a:lnTo>
                  <a:lnTo>
                    <a:pt x="1876" y="25"/>
                  </a:lnTo>
                  <a:lnTo>
                    <a:pt x="1778" y="49"/>
                  </a:lnTo>
                  <a:lnTo>
                    <a:pt x="1681" y="98"/>
                  </a:lnTo>
                  <a:lnTo>
                    <a:pt x="1583" y="171"/>
                  </a:lnTo>
                  <a:lnTo>
                    <a:pt x="0" y="1778"/>
                  </a:lnTo>
                  <a:lnTo>
                    <a:pt x="4238" y="6016"/>
                  </a:lnTo>
                  <a:lnTo>
                    <a:pt x="5846" y="4433"/>
                  </a:lnTo>
                  <a:lnTo>
                    <a:pt x="5846" y="4433"/>
                  </a:lnTo>
                  <a:lnTo>
                    <a:pt x="5919" y="4336"/>
                  </a:lnTo>
                  <a:lnTo>
                    <a:pt x="5967" y="4238"/>
                  </a:lnTo>
                  <a:lnTo>
                    <a:pt x="5992" y="4141"/>
                  </a:lnTo>
                  <a:lnTo>
                    <a:pt x="6016" y="4019"/>
                  </a:lnTo>
                  <a:lnTo>
                    <a:pt x="5992" y="3922"/>
                  </a:lnTo>
                  <a:lnTo>
                    <a:pt x="5967" y="3800"/>
                  </a:lnTo>
                  <a:lnTo>
                    <a:pt x="5919" y="3703"/>
                  </a:lnTo>
                  <a:lnTo>
                    <a:pt x="5846" y="3605"/>
                  </a:lnTo>
                  <a:lnTo>
                    <a:pt x="5846" y="3605"/>
                  </a:lnTo>
                  <a:close/>
                </a:path>
              </a:pathLst>
            </a:custGeom>
            <a:noFill/>
            <a:ln w="12175" cap="rnd"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Product Sans" panose="020B0503030502040203" pitchFamily="34" charset="0"/>
              </a:endParaRPr>
            </a:p>
          </p:txBody>
        </p:sp>
        <p:sp>
          <p:nvSpPr>
            <p:cNvPr id="16" name="Google Shape;320;p32">
              <a:extLst>
                <a:ext uri="{FF2B5EF4-FFF2-40B4-BE49-F238E27FC236}">
                  <a16:creationId xmlns:a16="http://schemas.microsoft.com/office/drawing/2014/main" id="{21FA9CC7-BB06-4107-BDEA-69E43F619FB8}"/>
                </a:ext>
              </a:extLst>
            </p:cNvPr>
            <p:cNvSpPr/>
            <p:nvPr/>
          </p:nvSpPr>
          <p:spPr>
            <a:xfrm>
              <a:off x="2019900" y="1757250"/>
              <a:ext cx="261825" cy="261850"/>
            </a:xfrm>
            <a:custGeom>
              <a:avLst/>
              <a:gdLst/>
              <a:ahLst/>
              <a:cxnLst/>
              <a:rect l="l" t="t" r="r" b="b"/>
              <a:pathLst>
                <a:path w="10473" h="10474" fill="none" extrusionOk="0">
                  <a:moveTo>
                    <a:pt x="10473" y="1"/>
                  </a:moveTo>
                  <a:lnTo>
                    <a:pt x="0" y="10473"/>
                  </a:lnTo>
                </a:path>
              </a:pathLst>
            </a:custGeom>
            <a:noFill/>
            <a:ln w="12175" cap="rnd"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Product Sans" panose="020B0503030502040203" pitchFamily="34" charset="0"/>
              </a:endParaRPr>
            </a:p>
          </p:txBody>
        </p:sp>
        <p:sp>
          <p:nvSpPr>
            <p:cNvPr id="17" name="Google Shape;321;p32">
              <a:extLst>
                <a:ext uri="{FF2B5EF4-FFF2-40B4-BE49-F238E27FC236}">
                  <a16:creationId xmlns:a16="http://schemas.microsoft.com/office/drawing/2014/main" id="{7D16EBDE-4CB3-4364-9D0D-ED653841691C}"/>
                </a:ext>
              </a:extLst>
            </p:cNvPr>
            <p:cNvSpPr/>
            <p:nvPr/>
          </p:nvSpPr>
          <p:spPr>
            <a:xfrm>
              <a:off x="1923675" y="1681150"/>
              <a:ext cx="388500" cy="388475"/>
            </a:xfrm>
            <a:custGeom>
              <a:avLst/>
              <a:gdLst/>
              <a:ahLst/>
              <a:cxnLst/>
              <a:rect l="l" t="t" r="r" b="b"/>
              <a:pathLst>
                <a:path w="15540" h="15539" fill="none" extrusionOk="0">
                  <a:moveTo>
                    <a:pt x="11277" y="0"/>
                  </a:moveTo>
                  <a:lnTo>
                    <a:pt x="756" y="10546"/>
                  </a:lnTo>
                  <a:lnTo>
                    <a:pt x="756" y="10546"/>
                  </a:lnTo>
                  <a:lnTo>
                    <a:pt x="683" y="10619"/>
                  </a:lnTo>
                  <a:lnTo>
                    <a:pt x="634" y="10692"/>
                  </a:lnTo>
                  <a:lnTo>
                    <a:pt x="610" y="10765"/>
                  </a:lnTo>
                  <a:lnTo>
                    <a:pt x="585" y="10863"/>
                  </a:lnTo>
                  <a:lnTo>
                    <a:pt x="1" y="14881"/>
                  </a:lnTo>
                  <a:lnTo>
                    <a:pt x="1" y="14881"/>
                  </a:lnTo>
                  <a:lnTo>
                    <a:pt x="1" y="15003"/>
                  </a:lnTo>
                  <a:lnTo>
                    <a:pt x="25" y="15149"/>
                  </a:lnTo>
                  <a:lnTo>
                    <a:pt x="98" y="15271"/>
                  </a:lnTo>
                  <a:lnTo>
                    <a:pt x="171" y="15368"/>
                  </a:lnTo>
                  <a:lnTo>
                    <a:pt x="171" y="15368"/>
                  </a:lnTo>
                  <a:lnTo>
                    <a:pt x="269" y="15441"/>
                  </a:lnTo>
                  <a:lnTo>
                    <a:pt x="366" y="15490"/>
                  </a:lnTo>
                  <a:lnTo>
                    <a:pt x="464" y="15514"/>
                  </a:lnTo>
                  <a:lnTo>
                    <a:pt x="585" y="15539"/>
                  </a:lnTo>
                  <a:lnTo>
                    <a:pt x="585" y="15539"/>
                  </a:lnTo>
                  <a:lnTo>
                    <a:pt x="659" y="15539"/>
                  </a:lnTo>
                  <a:lnTo>
                    <a:pt x="4677" y="14954"/>
                  </a:lnTo>
                  <a:lnTo>
                    <a:pt x="4677" y="14954"/>
                  </a:lnTo>
                  <a:lnTo>
                    <a:pt x="4848" y="14905"/>
                  </a:lnTo>
                  <a:lnTo>
                    <a:pt x="4921" y="14857"/>
                  </a:lnTo>
                  <a:lnTo>
                    <a:pt x="4994" y="14784"/>
                  </a:lnTo>
                  <a:lnTo>
                    <a:pt x="15539" y="4262"/>
                  </a:lnTo>
                </a:path>
              </a:pathLst>
            </a:custGeom>
            <a:noFill/>
            <a:ln w="12175" cap="rnd"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Product Sans" panose="020B0503030502040203" pitchFamily="34" charset="0"/>
              </a:endParaRPr>
            </a:p>
          </p:txBody>
        </p:sp>
        <p:sp>
          <p:nvSpPr>
            <p:cNvPr id="18" name="Google Shape;322;p32">
              <a:extLst>
                <a:ext uri="{FF2B5EF4-FFF2-40B4-BE49-F238E27FC236}">
                  <a16:creationId xmlns:a16="http://schemas.microsoft.com/office/drawing/2014/main" id="{89635327-AAA6-41B5-8E3D-7C67E8F4DCE6}"/>
                </a:ext>
              </a:extLst>
            </p:cNvPr>
            <p:cNvSpPr/>
            <p:nvPr/>
          </p:nvSpPr>
          <p:spPr>
            <a:xfrm>
              <a:off x="1974225" y="1711575"/>
              <a:ext cx="261825" cy="261850"/>
            </a:xfrm>
            <a:custGeom>
              <a:avLst/>
              <a:gdLst/>
              <a:ahLst/>
              <a:cxnLst/>
              <a:rect l="l" t="t" r="r" b="b"/>
              <a:pathLst>
                <a:path w="10473" h="10474" fill="none" extrusionOk="0">
                  <a:moveTo>
                    <a:pt x="0" y="10474"/>
                  </a:moveTo>
                  <a:lnTo>
                    <a:pt x="10473" y="1"/>
                  </a:lnTo>
                </a:path>
              </a:pathLst>
            </a:custGeom>
            <a:noFill/>
            <a:ln w="12175" cap="rnd"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Product Sans" panose="020B0503030502040203" pitchFamily="34" charset="0"/>
              </a:endParaRPr>
            </a:p>
          </p:txBody>
        </p:sp>
        <p:sp>
          <p:nvSpPr>
            <p:cNvPr id="19" name="Google Shape;323;p32">
              <a:extLst>
                <a:ext uri="{FF2B5EF4-FFF2-40B4-BE49-F238E27FC236}">
                  <a16:creationId xmlns:a16="http://schemas.microsoft.com/office/drawing/2014/main" id="{AFEDA390-C04E-4607-87FB-845FB2FE5432}"/>
                </a:ext>
              </a:extLst>
            </p:cNvPr>
            <p:cNvSpPr/>
            <p:nvPr/>
          </p:nvSpPr>
          <p:spPr>
            <a:xfrm>
              <a:off x="1934650" y="2014200"/>
              <a:ext cx="44475" cy="44475"/>
            </a:xfrm>
            <a:custGeom>
              <a:avLst/>
              <a:gdLst/>
              <a:ahLst/>
              <a:cxnLst/>
              <a:rect l="l" t="t" r="r" b="b"/>
              <a:pathLst>
                <a:path w="1779" h="1779" fill="none" extrusionOk="0">
                  <a:moveTo>
                    <a:pt x="1778" y="1778"/>
                  </a:moveTo>
                  <a:lnTo>
                    <a:pt x="0" y="0"/>
                  </a:lnTo>
                </a:path>
              </a:pathLst>
            </a:custGeom>
            <a:noFill/>
            <a:ln w="12175" cap="rnd"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Product Sans" panose="020B0503030502040203" pitchFamily="34" charset="0"/>
              </a:endParaRPr>
            </a:p>
          </p:txBody>
        </p:sp>
        <p:sp>
          <p:nvSpPr>
            <p:cNvPr id="20" name="Google Shape;324;p32">
              <a:extLst>
                <a:ext uri="{FF2B5EF4-FFF2-40B4-BE49-F238E27FC236}">
                  <a16:creationId xmlns:a16="http://schemas.microsoft.com/office/drawing/2014/main" id="{AC714938-F90C-49A6-9524-7EDAD91A2432}"/>
                </a:ext>
              </a:extLst>
            </p:cNvPr>
            <p:cNvSpPr/>
            <p:nvPr/>
          </p:nvSpPr>
          <p:spPr>
            <a:xfrm>
              <a:off x="1944375" y="1947225"/>
              <a:ext cx="101725" cy="101700"/>
            </a:xfrm>
            <a:custGeom>
              <a:avLst/>
              <a:gdLst/>
              <a:ahLst/>
              <a:cxnLst/>
              <a:rect l="l" t="t" r="r" b="b"/>
              <a:pathLst>
                <a:path w="4069" h="4068" fill="none" extrusionOk="0">
                  <a:moveTo>
                    <a:pt x="1" y="49"/>
                  </a:moveTo>
                  <a:lnTo>
                    <a:pt x="1" y="49"/>
                  </a:lnTo>
                  <a:lnTo>
                    <a:pt x="25" y="0"/>
                  </a:lnTo>
                  <a:lnTo>
                    <a:pt x="25" y="0"/>
                  </a:lnTo>
                  <a:lnTo>
                    <a:pt x="4068" y="4043"/>
                  </a:lnTo>
                  <a:lnTo>
                    <a:pt x="4068" y="4043"/>
                  </a:lnTo>
                  <a:lnTo>
                    <a:pt x="4068" y="4043"/>
                  </a:lnTo>
                  <a:lnTo>
                    <a:pt x="4020" y="4068"/>
                  </a:lnTo>
                </a:path>
              </a:pathLst>
            </a:custGeom>
            <a:noFill/>
            <a:ln w="12175" cap="rnd"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Product Sans" panose="020B0503030502040203" pitchFamily="34" charset="0"/>
              </a:endParaRPr>
            </a:p>
          </p:txBody>
        </p:sp>
      </p:grpSp>
    </p:spTree>
    <p:extLst>
      <p:ext uri="{BB962C8B-B14F-4D97-AF65-F5344CB8AC3E}">
        <p14:creationId xmlns:p14="http://schemas.microsoft.com/office/powerpoint/2010/main" val="35224564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F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BF91F-9A68-4783-8A1F-5826CDFEACCE}"/>
              </a:ext>
            </a:extLst>
          </p:cNvPr>
          <p:cNvSpPr>
            <a:spLocks noGrp="1"/>
          </p:cNvSpPr>
          <p:nvPr>
            <p:ph type="title"/>
          </p:nvPr>
        </p:nvSpPr>
        <p:spPr>
          <a:xfrm>
            <a:off x="1738661" y="-1"/>
            <a:ext cx="5402368" cy="1041401"/>
          </a:xfrm>
        </p:spPr>
        <p:txBody>
          <a:bodyPr/>
          <a:lstStyle/>
          <a:p>
            <a:r>
              <a:rPr lang="en-US" sz="4000" dirty="0"/>
              <a:t>Trait Distribution</a:t>
            </a:r>
            <a:endParaRPr lang="en-IN" sz="4000" dirty="0"/>
          </a:p>
        </p:txBody>
      </p:sp>
      <p:sp>
        <p:nvSpPr>
          <p:cNvPr id="4" name="Slide Number Placeholder 3">
            <a:extLst>
              <a:ext uri="{FF2B5EF4-FFF2-40B4-BE49-F238E27FC236}">
                <a16:creationId xmlns:a16="http://schemas.microsoft.com/office/drawing/2014/main" id="{9C227249-2AC7-432B-9C84-94669A34E5D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22</a:t>
            </a:fld>
            <a:endParaRPr lang="en"/>
          </a:p>
        </p:txBody>
      </p:sp>
      <p:pic>
        <p:nvPicPr>
          <p:cNvPr id="5" name="Google Shape;192;p32">
            <a:extLst>
              <a:ext uri="{FF2B5EF4-FFF2-40B4-BE49-F238E27FC236}">
                <a16:creationId xmlns:a16="http://schemas.microsoft.com/office/drawing/2014/main" id="{EC601E64-4223-4A1C-8C8E-C20A2BFACD4B}"/>
              </a:ext>
            </a:extLst>
          </p:cNvPr>
          <p:cNvPicPr preferRelativeResize="0"/>
          <p:nvPr/>
        </p:nvPicPr>
        <p:blipFill>
          <a:blip r:embed="rId2">
            <a:alphaModFix/>
          </a:blip>
          <a:stretch>
            <a:fillRect/>
          </a:stretch>
        </p:blipFill>
        <p:spPr>
          <a:xfrm>
            <a:off x="776514" y="1041401"/>
            <a:ext cx="6364515" cy="3873500"/>
          </a:xfrm>
          <a:prstGeom prst="rect">
            <a:avLst/>
          </a:prstGeom>
          <a:noFill/>
          <a:ln>
            <a:noFill/>
          </a:ln>
        </p:spPr>
      </p:pic>
      <p:grpSp>
        <p:nvGrpSpPr>
          <p:cNvPr id="6" name="Google Shape;318;p32">
            <a:extLst>
              <a:ext uri="{FF2B5EF4-FFF2-40B4-BE49-F238E27FC236}">
                <a16:creationId xmlns:a16="http://schemas.microsoft.com/office/drawing/2014/main" id="{B2FA81E6-B996-4C54-98F7-B689086FD021}"/>
              </a:ext>
            </a:extLst>
          </p:cNvPr>
          <p:cNvGrpSpPr/>
          <p:nvPr/>
        </p:nvGrpSpPr>
        <p:grpSpPr>
          <a:xfrm>
            <a:off x="1278488" y="418843"/>
            <a:ext cx="432381" cy="432313"/>
            <a:chOff x="1923675" y="1633650"/>
            <a:chExt cx="436000" cy="435975"/>
          </a:xfrm>
        </p:grpSpPr>
        <p:sp>
          <p:nvSpPr>
            <p:cNvPr id="7" name="Google Shape;319;p32">
              <a:extLst>
                <a:ext uri="{FF2B5EF4-FFF2-40B4-BE49-F238E27FC236}">
                  <a16:creationId xmlns:a16="http://schemas.microsoft.com/office/drawing/2014/main" id="{7E64A90B-2E64-41C0-9951-828AFC690C65}"/>
                </a:ext>
              </a:extLst>
            </p:cNvPr>
            <p:cNvSpPr/>
            <p:nvPr/>
          </p:nvSpPr>
          <p:spPr>
            <a:xfrm>
              <a:off x="2209250" y="1633650"/>
              <a:ext cx="150425" cy="150425"/>
            </a:xfrm>
            <a:custGeom>
              <a:avLst/>
              <a:gdLst/>
              <a:ahLst/>
              <a:cxnLst/>
              <a:rect l="l" t="t" r="r" b="b"/>
              <a:pathLst>
                <a:path w="6017" h="6017" fill="none" extrusionOk="0">
                  <a:moveTo>
                    <a:pt x="5846" y="3605"/>
                  </a:moveTo>
                  <a:lnTo>
                    <a:pt x="2412" y="171"/>
                  </a:lnTo>
                  <a:lnTo>
                    <a:pt x="2412" y="171"/>
                  </a:lnTo>
                  <a:lnTo>
                    <a:pt x="2314" y="98"/>
                  </a:lnTo>
                  <a:lnTo>
                    <a:pt x="2217" y="49"/>
                  </a:lnTo>
                  <a:lnTo>
                    <a:pt x="2095" y="25"/>
                  </a:lnTo>
                  <a:lnTo>
                    <a:pt x="1997" y="1"/>
                  </a:lnTo>
                  <a:lnTo>
                    <a:pt x="1876" y="25"/>
                  </a:lnTo>
                  <a:lnTo>
                    <a:pt x="1778" y="49"/>
                  </a:lnTo>
                  <a:lnTo>
                    <a:pt x="1681" y="98"/>
                  </a:lnTo>
                  <a:lnTo>
                    <a:pt x="1583" y="171"/>
                  </a:lnTo>
                  <a:lnTo>
                    <a:pt x="0" y="1778"/>
                  </a:lnTo>
                  <a:lnTo>
                    <a:pt x="4238" y="6016"/>
                  </a:lnTo>
                  <a:lnTo>
                    <a:pt x="5846" y="4433"/>
                  </a:lnTo>
                  <a:lnTo>
                    <a:pt x="5846" y="4433"/>
                  </a:lnTo>
                  <a:lnTo>
                    <a:pt x="5919" y="4336"/>
                  </a:lnTo>
                  <a:lnTo>
                    <a:pt x="5967" y="4238"/>
                  </a:lnTo>
                  <a:lnTo>
                    <a:pt x="5992" y="4141"/>
                  </a:lnTo>
                  <a:lnTo>
                    <a:pt x="6016" y="4019"/>
                  </a:lnTo>
                  <a:lnTo>
                    <a:pt x="5992" y="3922"/>
                  </a:lnTo>
                  <a:lnTo>
                    <a:pt x="5967" y="3800"/>
                  </a:lnTo>
                  <a:lnTo>
                    <a:pt x="5919" y="3703"/>
                  </a:lnTo>
                  <a:lnTo>
                    <a:pt x="5846" y="3605"/>
                  </a:lnTo>
                  <a:lnTo>
                    <a:pt x="5846" y="3605"/>
                  </a:lnTo>
                  <a:close/>
                </a:path>
              </a:pathLst>
            </a:custGeom>
            <a:noFill/>
            <a:ln w="12175" cap="rnd"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Product Sans" panose="020B0503030502040203" pitchFamily="34" charset="0"/>
              </a:endParaRPr>
            </a:p>
          </p:txBody>
        </p:sp>
        <p:sp>
          <p:nvSpPr>
            <p:cNvPr id="8" name="Google Shape;320;p32">
              <a:extLst>
                <a:ext uri="{FF2B5EF4-FFF2-40B4-BE49-F238E27FC236}">
                  <a16:creationId xmlns:a16="http://schemas.microsoft.com/office/drawing/2014/main" id="{7D1BCF56-C11B-42A2-B1CA-D83FF103F980}"/>
                </a:ext>
              </a:extLst>
            </p:cNvPr>
            <p:cNvSpPr/>
            <p:nvPr/>
          </p:nvSpPr>
          <p:spPr>
            <a:xfrm>
              <a:off x="2019900" y="1757250"/>
              <a:ext cx="261825" cy="261850"/>
            </a:xfrm>
            <a:custGeom>
              <a:avLst/>
              <a:gdLst/>
              <a:ahLst/>
              <a:cxnLst/>
              <a:rect l="l" t="t" r="r" b="b"/>
              <a:pathLst>
                <a:path w="10473" h="10474" fill="none" extrusionOk="0">
                  <a:moveTo>
                    <a:pt x="10473" y="1"/>
                  </a:moveTo>
                  <a:lnTo>
                    <a:pt x="0" y="10473"/>
                  </a:lnTo>
                </a:path>
              </a:pathLst>
            </a:custGeom>
            <a:noFill/>
            <a:ln w="12175" cap="rnd"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Product Sans" panose="020B0503030502040203" pitchFamily="34" charset="0"/>
              </a:endParaRPr>
            </a:p>
          </p:txBody>
        </p:sp>
        <p:sp>
          <p:nvSpPr>
            <p:cNvPr id="9" name="Google Shape;321;p32">
              <a:extLst>
                <a:ext uri="{FF2B5EF4-FFF2-40B4-BE49-F238E27FC236}">
                  <a16:creationId xmlns:a16="http://schemas.microsoft.com/office/drawing/2014/main" id="{42DE714B-1450-46F4-82CF-D38BEBB2868C}"/>
                </a:ext>
              </a:extLst>
            </p:cNvPr>
            <p:cNvSpPr/>
            <p:nvPr/>
          </p:nvSpPr>
          <p:spPr>
            <a:xfrm>
              <a:off x="1923675" y="1681150"/>
              <a:ext cx="388500" cy="388475"/>
            </a:xfrm>
            <a:custGeom>
              <a:avLst/>
              <a:gdLst/>
              <a:ahLst/>
              <a:cxnLst/>
              <a:rect l="l" t="t" r="r" b="b"/>
              <a:pathLst>
                <a:path w="15540" h="15539" fill="none" extrusionOk="0">
                  <a:moveTo>
                    <a:pt x="11277" y="0"/>
                  </a:moveTo>
                  <a:lnTo>
                    <a:pt x="756" y="10546"/>
                  </a:lnTo>
                  <a:lnTo>
                    <a:pt x="756" y="10546"/>
                  </a:lnTo>
                  <a:lnTo>
                    <a:pt x="683" y="10619"/>
                  </a:lnTo>
                  <a:lnTo>
                    <a:pt x="634" y="10692"/>
                  </a:lnTo>
                  <a:lnTo>
                    <a:pt x="610" y="10765"/>
                  </a:lnTo>
                  <a:lnTo>
                    <a:pt x="585" y="10863"/>
                  </a:lnTo>
                  <a:lnTo>
                    <a:pt x="1" y="14881"/>
                  </a:lnTo>
                  <a:lnTo>
                    <a:pt x="1" y="14881"/>
                  </a:lnTo>
                  <a:lnTo>
                    <a:pt x="1" y="15003"/>
                  </a:lnTo>
                  <a:lnTo>
                    <a:pt x="25" y="15149"/>
                  </a:lnTo>
                  <a:lnTo>
                    <a:pt x="98" y="15271"/>
                  </a:lnTo>
                  <a:lnTo>
                    <a:pt x="171" y="15368"/>
                  </a:lnTo>
                  <a:lnTo>
                    <a:pt x="171" y="15368"/>
                  </a:lnTo>
                  <a:lnTo>
                    <a:pt x="269" y="15441"/>
                  </a:lnTo>
                  <a:lnTo>
                    <a:pt x="366" y="15490"/>
                  </a:lnTo>
                  <a:lnTo>
                    <a:pt x="464" y="15514"/>
                  </a:lnTo>
                  <a:lnTo>
                    <a:pt x="585" y="15539"/>
                  </a:lnTo>
                  <a:lnTo>
                    <a:pt x="585" y="15539"/>
                  </a:lnTo>
                  <a:lnTo>
                    <a:pt x="659" y="15539"/>
                  </a:lnTo>
                  <a:lnTo>
                    <a:pt x="4677" y="14954"/>
                  </a:lnTo>
                  <a:lnTo>
                    <a:pt x="4677" y="14954"/>
                  </a:lnTo>
                  <a:lnTo>
                    <a:pt x="4848" y="14905"/>
                  </a:lnTo>
                  <a:lnTo>
                    <a:pt x="4921" y="14857"/>
                  </a:lnTo>
                  <a:lnTo>
                    <a:pt x="4994" y="14784"/>
                  </a:lnTo>
                  <a:lnTo>
                    <a:pt x="15539" y="4262"/>
                  </a:lnTo>
                </a:path>
              </a:pathLst>
            </a:custGeom>
            <a:noFill/>
            <a:ln w="12175" cap="rnd"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Product Sans" panose="020B0503030502040203" pitchFamily="34" charset="0"/>
              </a:endParaRPr>
            </a:p>
          </p:txBody>
        </p:sp>
        <p:sp>
          <p:nvSpPr>
            <p:cNvPr id="10" name="Google Shape;322;p32">
              <a:extLst>
                <a:ext uri="{FF2B5EF4-FFF2-40B4-BE49-F238E27FC236}">
                  <a16:creationId xmlns:a16="http://schemas.microsoft.com/office/drawing/2014/main" id="{5F39AA18-A046-486F-B139-D784A351B094}"/>
                </a:ext>
              </a:extLst>
            </p:cNvPr>
            <p:cNvSpPr/>
            <p:nvPr/>
          </p:nvSpPr>
          <p:spPr>
            <a:xfrm>
              <a:off x="1974225" y="1711575"/>
              <a:ext cx="261825" cy="261850"/>
            </a:xfrm>
            <a:custGeom>
              <a:avLst/>
              <a:gdLst/>
              <a:ahLst/>
              <a:cxnLst/>
              <a:rect l="l" t="t" r="r" b="b"/>
              <a:pathLst>
                <a:path w="10473" h="10474" fill="none" extrusionOk="0">
                  <a:moveTo>
                    <a:pt x="0" y="10474"/>
                  </a:moveTo>
                  <a:lnTo>
                    <a:pt x="10473" y="1"/>
                  </a:lnTo>
                </a:path>
              </a:pathLst>
            </a:custGeom>
            <a:noFill/>
            <a:ln w="12175" cap="rnd"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Product Sans" panose="020B0503030502040203" pitchFamily="34" charset="0"/>
              </a:endParaRPr>
            </a:p>
          </p:txBody>
        </p:sp>
        <p:sp>
          <p:nvSpPr>
            <p:cNvPr id="11" name="Google Shape;323;p32">
              <a:extLst>
                <a:ext uri="{FF2B5EF4-FFF2-40B4-BE49-F238E27FC236}">
                  <a16:creationId xmlns:a16="http://schemas.microsoft.com/office/drawing/2014/main" id="{AC148F03-10A4-48DD-A09D-6A38AC146DD8}"/>
                </a:ext>
              </a:extLst>
            </p:cNvPr>
            <p:cNvSpPr/>
            <p:nvPr/>
          </p:nvSpPr>
          <p:spPr>
            <a:xfrm>
              <a:off x="1934650" y="2014200"/>
              <a:ext cx="44475" cy="44475"/>
            </a:xfrm>
            <a:custGeom>
              <a:avLst/>
              <a:gdLst/>
              <a:ahLst/>
              <a:cxnLst/>
              <a:rect l="l" t="t" r="r" b="b"/>
              <a:pathLst>
                <a:path w="1779" h="1779" fill="none" extrusionOk="0">
                  <a:moveTo>
                    <a:pt x="1778" y="1778"/>
                  </a:moveTo>
                  <a:lnTo>
                    <a:pt x="0" y="0"/>
                  </a:lnTo>
                </a:path>
              </a:pathLst>
            </a:custGeom>
            <a:noFill/>
            <a:ln w="12175" cap="rnd"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Product Sans" panose="020B0503030502040203" pitchFamily="34" charset="0"/>
              </a:endParaRPr>
            </a:p>
          </p:txBody>
        </p:sp>
        <p:sp>
          <p:nvSpPr>
            <p:cNvPr id="12" name="Google Shape;324;p32">
              <a:extLst>
                <a:ext uri="{FF2B5EF4-FFF2-40B4-BE49-F238E27FC236}">
                  <a16:creationId xmlns:a16="http://schemas.microsoft.com/office/drawing/2014/main" id="{2E576F78-FF78-42E0-9CBA-45BF303AF997}"/>
                </a:ext>
              </a:extLst>
            </p:cNvPr>
            <p:cNvSpPr/>
            <p:nvPr/>
          </p:nvSpPr>
          <p:spPr>
            <a:xfrm>
              <a:off x="1944375" y="1947225"/>
              <a:ext cx="101725" cy="101700"/>
            </a:xfrm>
            <a:custGeom>
              <a:avLst/>
              <a:gdLst/>
              <a:ahLst/>
              <a:cxnLst/>
              <a:rect l="l" t="t" r="r" b="b"/>
              <a:pathLst>
                <a:path w="4069" h="4068" fill="none" extrusionOk="0">
                  <a:moveTo>
                    <a:pt x="1" y="49"/>
                  </a:moveTo>
                  <a:lnTo>
                    <a:pt x="1" y="49"/>
                  </a:lnTo>
                  <a:lnTo>
                    <a:pt x="25" y="0"/>
                  </a:lnTo>
                  <a:lnTo>
                    <a:pt x="25" y="0"/>
                  </a:lnTo>
                  <a:lnTo>
                    <a:pt x="4068" y="4043"/>
                  </a:lnTo>
                  <a:lnTo>
                    <a:pt x="4068" y="4043"/>
                  </a:lnTo>
                  <a:lnTo>
                    <a:pt x="4068" y="4043"/>
                  </a:lnTo>
                  <a:lnTo>
                    <a:pt x="4020" y="4068"/>
                  </a:lnTo>
                </a:path>
              </a:pathLst>
            </a:custGeom>
            <a:noFill/>
            <a:ln w="12175" cap="rnd"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Product Sans" panose="020B0503030502040203" pitchFamily="34" charset="0"/>
              </a:endParaRPr>
            </a:p>
          </p:txBody>
        </p:sp>
      </p:grpSp>
    </p:spTree>
    <p:extLst>
      <p:ext uri="{BB962C8B-B14F-4D97-AF65-F5344CB8AC3E}">
        <p14:creationId xmlns:p14="http://schemas.microsoft.com/office/powerpoint/2010/main" val="36449486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F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AF929-917D-4C30-8F71-A44EEC235C06}"/>
              </a:ext>
            </a:extLst>
          </p:cNvPr>
          <p:cNvSpPr>
            <a:spLocks noGrp="1"/>
          </p:cNvSpPr>
          <p:nvPr>
            <p:ph type="title"/>
          </p:nvPr>
        </p:nvSpPr>
        <p:spPr>
          <a:xfrm>
            <a:off x="1995714" y="196849"/>
            <a:ext cx="5324200" cy="711543"/>
          </a:xfrm>
        </p:spPr>
        <p:txBody>
          <a:bodyPr/>
          <a:lstStyle/>
          <a:p>
            <a:r>
              <a:rPr lang="en-US" sz="4000" dirty="0"/>
              <a:t>MBTI Architecture</a:t>
            </a:r>
            <a:endParaRPr lang="en-IN" sz="4000" dirty="0"/>
          </a:p>
        </p:txBody>
      </p:sp>
      <p:sp>
        <p:nvSpPr>
          <p:cNvPr id="4" name="Slide Number Placeholder 3">
            <a:extLst>
              <a:ext uri="{FF2B5EF4-FFF2-40B4-BE49-F238E27FC236}">
                <a16:creationId xmlns:a16="http://schemas.microsoft.com/office/drawing/2014/main" id="{48B6D45C-DCE6-4700-BF46-0351E9F9C2D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23</a:t>
            </a:fld>
            <a:endParaRPr lang="en"/>
          </a:p>
        </p:txBody>
      </p:sp>
      <p:pic>
        <p:nvPicPr>
          <p:cNvPr id="7" name="Google Shape;200;p33">
            <a:extLst>
              <a:ext uri="{FF2B5EF4-FFF2-40B4-BE49-F238E27FC236}">
                <a16:creationId xmlns:a16="http://schemas.microsoft.com/office/drawing/2014/main" id="{2C281760-C198-4F33-A979-E40FC9E05CFF}"/>
              </a:ext>
            </a:extLst>
          </p:cNvPr>
          <p:cNvPicPr preferRelativeResize="0"/>
          <p:nvPr/>
        </p:nvPicPr>
        <p:blipFill rotWithShape="1">
          <a:blip r:embed="rId2">
            <a:alphaModFix/>
          </a:blip>
          <a:srcRect l="16845" t="6190" r="19111" b="1303"/>
          <a:stretch/>
        </p:blipFill>
        <p:spPr>
          <a:xfrm>
            <a:off x="290286" y="825039"/>
            <a:ext cx="1944914" cy="4121612"/>
          </a:xfrm>
          <a:prstGeom prst="rect">
            <a:avLst/>
          </a:prstGeom>
          <a:noFill/>
          <a:ln>
            <a:noFill/>
          </a:ln>
        </p:spPr>
      </p:pic>
      <p:pic>
        <p:nvPicPr>
          <p:cNvPr id="8" name="Google Shape;199;p33">
            <a:extLst>
              <a:ext uri="{FF2B5EF4-FFF2-40B4-BE49-F238E27FC236}">
                <a16:creationId xmlns:a16="http://schemas.microsoft.com/office/drawing/2014/main" id="{057CDDE0-9ED1-432A-82B8-04692F0BEB2C}"/>
              </a:ext>
            </a:extLst>
          </p:cNvPr>
          <p:cNvPicPr preferRelativeResize="0"/>
          <p:nvPr/>
        </p:nvPicPr>
        <p:blipFill>
          <a:blip r:embed="rId3">
            <a:alphaModFix/>
          </a:blip>
          <a:stretch>
            <a:fillRect/>
          </a:stretch>
        </p:blipFill>
        <p:spPr>
          <a:xfrm>
            <a:off x="1995714" y="1479216"/>
            <a:ext cx="6153542" cy="2988463"/>
          </a:xfrm>
          <a:prstGeom prst="rect">
            <a:avLst/>
          </a:prstGeom>
          <a:noFill/>
          <a:ln>
            <a:noFill/>
          </a:ln>
        </p:spPr>
      </p:pic>
      <p:grpSp>
        <p:nvGrpSpPr>
          <p:cNvPr id="9" name="Google Shape;318;p32">
            <a:extLst>
              <a:ext uri="{FF2B5EF4-FFF2-40B4-BE49-F238E27FC236}">
                <a16:creationId xmlns:a16="http://schemas.microsoft.com/office/drawing/2014/main" id="{1866F1E0-D459-4C84-9A27-AE1EE2FBA385}"/>
              </a:ext>
            </a:extLst>
          </p:cNvPr>
          <p:cNvGrpSpPr/>
          <p:nvPr/>
        </p:nvGrpSpPr>
        <p:grpSpPr>
          <a:xfrm>
            <a:off x="1468988" y="294788"/>
            <a:ext cx="432381" cy="432313"/>
            <a:chOff x="1923675" y="1633650"/>
            <a:chExt cx="436000" cy="435975"/>
          </a:xfrm>
        </p:grpSpPr>
        <p:sp>
          <p:nvSpPr>
            <p:cNvPr id="10" name="Google Shape;319;p32">
              <a:extLst>
                <a:ext uri="{FF2B5EF4-FFF2-40B4-BE49-F238E27FC236}">
                  <a16:creationId xmlns:a16="http://schemas.microsoft.com/office/drawing/2014/main" id="{EF54432B-6A11-4312-978F-1CA372E6C438}"/>
                </a:ext>
              </a:extLst>
            </p:cNvPr>
            <p:cNvSpPr/>
            <p:nvPr/>
          </p:nvSpPr>
          <p:spPr>
            <a:xfrm>
              <a:off x="2209250" y="1633650"/>
              <a:ext cx="150425" cy="150425"/>
            </a:xfrm>
            <a:custGeom>
              <a:avLst/>
              <a:gdLst/>
              <a:ahLst/>
              <a:cxnLst/>
              <a:rect l="l" t="t" r="r" b="b"/>
              <a:pathLst>
                <a:path w="6017" h="6017" fill="none" extrusionOk="0">
                  <a:moveTo>
                    <a:pt x="5846" y="3605"/>
                  </a:moveTo>
                  <a:lnTo>
                    <a:pt x="2412" y="171"/>
                  </a:lnTo>
                  <a:lnTo>
                    <a:pt x="2412" y="171"/>
                  </a:lnTo>
                  <a:lnTo>
                    <a:pt x="2314" y="98"/>
                  </a:lnTo>
                  <a:lnTo>
                    <a:pt x="2217" y="49"/>
                  </a:lnTo>
                  <a:lnTo>
                    <a:pt x="2095" y="25"/>
                  </a:lnTo>
                  <a:lnTo>
                    <a:pt x="1997" y="1"/>
                  </a:lnTo>
                  <a:lnTo>
                    <a:pt x="1876" y="25"/>
                  </a:lnTo>
                  <a:lnTo>
                    <a:pt x="1778" y="49"/>
                  </a:lnTo>
                  <a:lnTo>
                    <a:pt x="1681" y="98"/>
                  </a:lnTo>
                  <a:lnTo>
                    <a:pt x="1583" y="171"/>
                  </a:lnTo>
                  <a:lnTo>
                    <a:pt x="0" y="1778"/>
                  </a:lnTo>
                  <a:lnTo>
                    <a:pt x="4238" y="6016"/>
                  </a:lnTo>
                  <a:lnTo>
                    <a:pt x="5846" y="4433"/>
                  </a:lnTo>
                  <a:lnTo>
                    <a:pt x="5846" y="4433"/>
                  </a:lnTo>
                  <a:lnTo>
                    <a:pt x="5919" y="4336"/>
                  </a:lnTo>
                  <a:lnTo>
                    <a:pt x="5967" y="4238"/>
                  </a:lnTo>
                  <a:lnTo>
                    <a:pt x="5992" y="4141"/>
                  </a:lnTo>
                  <a:lnTo>
                    <a:pt x="6016" y="4019"/>
                  </a:lnTo>
                  <a:lnTo>
                    <a:pt x="5992" y="3922"/>
                  </a:lnTo>
                  <a:lnTo>
                    <a:pt x="5967" y="3800"/>
                  </a:lnTo>
                  <a:lnTo>
                    <a:pt x="5919" y="3703"/>
                  </a:lnTo>
                  <a:lnTo>
                    <a:pt x="5846" y="3605"/>
                  </a:lnTo>
                  <a:lnTo>
                    <a:pt x="5846" y="3605"/>
                  </a:lnTo>
                  <a:close/>
                </a:path>
              </a:pathLst>
            </a:custGeom>
            <a:noFill/>
            <a:ln w="12175" cap="rnd"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Product Sans" panose="020B0503030502040203" pitchFamily="34" charset="0"/>
              </a:endParaRPr>
            </a:p>
          </p:txBody>
        </p:sp>
        <p:sp>
          <p:nvSpPr>
            <p:cNvPr id="11" name="Google Shape;320;p32">
              <a:extLst>
                <a:ext uri="{FF2B5EF4-FFF2-40B4-BE49-F238E27FC236}">
                  <a16:creationId xmlns:a16="http://schemas.microsoft.com/office/drawing/2014/main" id="{7003F89F-FFE4-429E-BC48-B96F2F5F2B90}"/>
                </a:ext>
              </a:extLst>
            </p:cNvPr>
            <p:cNvSpPr/>
            <p:nvPr/>
          </p:nvSpPr>
          <p:spPr>
            <a:xfrm>
              <a:off x="2019900" y="1757250"/>
              <a:ext cx="261825" cy="261850"/>
            </a:xfrm>
            <a:custGeom>
              <a:avLst/>
              <a:gdLst/>
              <a:ahLst/>
              <a:cxnLst/>
              <a:rect l="l" t="t" r="r" b="b"/>
              <a:pathLst>
                <a:path w="10473" h="10474" fill="none" extrusionOk="0">
                  <a:moveTo>
                    <a:pt x="10473" y="1"/>
                  </a:moveTo>
                  <a:lnTo>
                    <a:pt x="0" y="10473"/>
                  </a:lnTo>
                </a:path>
              </a:pathLst>
            </a:custGeom>
            <a:noFill/>
            <a:ln w="12175" cap="rnd"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Product Sans" panose="020B0503030502040203" pitchFamily="34" charset="0"/>
              </a:endParaRPr>
            </a:p>
          </p:txBody>
        </p:sp>
        <p:sp>
          <p:nvSpPr>
            <p:cNvPr id="12" name="Google Shape;321;p32">
              <a:extLst>
                <a:ext uri="{FF2B5EF4-FFF2-40B4-BE49-F238E27FC236}">
                  <a16:creationId xmlns:a16="http://schemas.microsoft.com/office/drawing/2014/main" id="{D2638B9E-730D-44F8-98BC-9AC435C91E58}"/>
                </a:ext>
              </a:extLst>
            </p:cNvPr>
            <p:cNvSpPr/>
            <p:nvPr/>
          </p:nvSpPr>
          <p:spPr>
            <a:xfrm>
              <a:off x="1923675" y="1681150"/>
              <a:ext cx="388500" cy="388475"/>
            </a:xfrm>
            <a:custGeom>
              <a:avLst/>
              <a:gdLst/>
              <a:ahLst/>
              <a:cxnLst/>
              <a:rect l="l" t="t" r="r" b="b"/>
              <a:pathLst>
                <a:path w="15540" h="15539" fill="none" extrusionOk="0">
                  <a:moveTo>
                    <a:pt x="11277" y="0"/>
                  </a:moveTo>
                  <a:lnTo>
                    <a:pt x="756" y="10546"/>
                  </a:lnTo>
                  <a:lnTo>
                    <a:pt x="756" y="10546"/>
                  </a:lnTo>
                  <a:lnTo>
                    <a:pt x="683" y="10619"/>
                  </a:lnTo>
                  <a:lnTo>
                    <a:pt x="634" y="10692"/>
                  </a:lnTo>
                  <a:lnTo>
                    <a:pt x="610" y="10765"/>
                  </a:lnTo>
                  <a:lnTo>
                    <a:pt x="585" y="10863"/>
                  </a:lnTo>
                  <a:lnTo>
                    <a:pt x="1" y="14881"/>
                  </a:lnTo>
                  <a:lnTo>
                    <a:pt x="1" y="14881"/>
                  </a:lnTo>
                  <a:lnTo>
                    <a:pt x="1" y="15003"/>
                  </a:lnTo>
                  <a:lnTo>
                    <a:pt x="25" y="15149"/>
                  </a:lnTo>
                  <a:lnTo>
                    <a:pt x="98" y="15271"/>
                  </a:lnTo>
                  <a:lnTo>
                    <a:pt x="171" y="15368"/>
                  </a:lnTo>
                  <a:lnTo>
                    <a:pt x="171" y="15368"/>
                  </a:lnTo>
                  <a:lnTo>
                    <a:pt x="269" y="15441"/>
                  </a:lnTo>
                  <a:lnTo>
                    <a:pt x="366" y="15490"/>
                  </a:lnTo>
                  <a:lnTo>
                    <a:pt x="464" y="15514"/>
                  </a:lnTo>
                  <a:lnTo>
                    <a:pt x="585" y="15539"/>
                  </a:lnTo>
                  <a:lnTo>
                    <a:pt x="585" y="15539"/>
                  </a:lnTo>
                  <a:lnTo>
                    <a:pt x="659" y="15539"/>
                  </a:lnTo>
                  <a:lnTo>
                    <a:pt x="4677" y="14954"/>
                  </a:lnTo>
                  <a:lnTo>
                    <a:pt x="4677" y="14954"/>
                  </a:lnTo>
                  <a:lnTo>
                    <a:pt x="4848" y="14905"/>
                  </a:lnTo>
                  <a:lnTo>
                    <a:pt x="4921" y="14857"/>
                  </a:lnTo>
                  <a:lnTo>
                    <a:pt x="4994" y="14784"/>
                  </a:lnTo>
                  <a:lnTo>
                    <a:pt x="15539" y="4262"/>
                  </a:lnTo>
                </a:path>
              </a:pathLst>
            </a:custGeom>
            <a:noFill/>
            <a:ln w="12175" cap="rnd"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Product Sans" panose="020B0503030502040203" pitchFamily="34" charset="0"/>
              </a:endParaRPr>
            </a:p>
          </p:txBody>
        </p:sp>
        <p:sp>
          <p:nvSpPr>
            <p:cNvPr id="13" name="Google Shape;322;p32">
              <a:extLst>
                <a:ext uri="{FF2B5EF4-FFF2-40B4-BE49-F238E27FC236}">
                  <a16:creationId xmlns:a16="http://schemas.microsoft.com/office/drawing/2014/main" id="{08461391-292F-4E7B-A0D5-6403FDB6370E}"/>
                </a:ext>
              </a:extLst>
            </p:cNvPr>
            <p:cNvSpPr/>
            <p:nvPr/>
          </p:nvSpPr>
          <p:spPr>
            <a:xfrm>
              <a:off x="1974225" y="1711575"/>
              <a:ext cx="261825" cy="261850"/>
            </a:xfrm>
            <a:custGeom>
              <a:avLst/>
              <a:gdLst/>
              <a:ahLst/>
              <a:cxnLst/>
              <a:rect l="l" t="t" r="r" b="b"/>
              <a:pathLst>
                <a:path w="10473" h="10474" fill="none" extrusionOk="0">
                  <a:moveTo>
                    <a:pt x="0" y="10474"/>
                  </a:moveTo>
                  <a:lnTo>
                    <a:pt x="10473" y="1"/>
                  </a:lnTo>
                </a:path>
              </a:pathLst>
            </a:custGeom>
            <a:noFill/>
            <a:ln w="12175" cap="rnd"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Product Sans" panose="020B0503030502040203" pitchFamily="34" charset="0"/>
              </a:endParaRPr>
            </a:p>
          </p:txBody>
        </p:sp>
        <p:sp>
          <p:nvSpPr>
            <p:cNvPr id="14" name="Google Shape;323;p32">
              <a:extLst>
                <a:ext uri="{FF2B5EF4-FFF2-40B4-BE49-F238E27FC236}">
                  <a16:creationId xmlns:a16="http://schemas.microsoft.com/office/drawing/2014/main" id="{9E2C5C1F-1C70-4FE9-91E5-F966EF86406E}"/>
                </a:ext>
              </a:extLst>
            </p:cNvPr>
            <p:cNvSpPr/>
            <p:nvPr/>
          </p:nvSpPr>
          <p:spPr>
            <a:xfrm>
              <a:off x="1934650" y="2014200"/>
              <a:ext cx="44475" cy="44475"/>
            </a:xfrm>
            <a:custGeom>
              <a:avLst/>
              <a:gdLst/>
              <a:ahLst/>
              <a:cxnLst/>
              <a:rect l="l" t="t" r="r" b="b"/>
              <a:pathLst>
                <a:path w="1779" h="1779" fill="none" extrusionOk="0">
                  <a:moveTo>
                    <a:pt x="1778" y="1778"/>
                  </a:moveTo>
                  <a:lnTo>
                    <a:pt x="0" y="0"/>
                  </a:lnTo>
                </a:path>
              </a:pathLst>
            </a:custGeom>
            <a:noFill/>
            <a:ln w="12175" cap="rnd"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Product Sans" panose="020B0503030502040203" pitchFamily="34" charset="0"/>
              </a:endParaRPr>
            </a:p>
          </p:txBody>
        </p:sp>
        <p:sp>
          <p:nvSpPr>
            <p:cNvPr id="15" name="Google Shape;324;p32">
              <a:extLst>
                <a:ext uri="{FF2B5EF4-FFF2-40B4-BE49-F238E27FC236}">
                  <a16:creationId xmlns:a16="http://schemas.microsoft.com/office/drawing/2014/main" id="{5324E053-3338-4082-A95D-566B1A3D8DA2}"/>
                </a:ext>
              </a:extLst>
            </p:cNvPr>
            <p:cNvSpPr/>
            <p:nvPr/>
          </p:nvSpPr>
          <p:spPr>
            <a:xfrm>
              <a:off x="1944375" y="1947225"/>
              <a:ext cx="101725" cy="101700"/>
            </a:xfrm>
            <a:custGeom>
              <a:avLst/>
              <a:gdLst/>
              <a:ahLst/>
              <a:cxnLst/>
              <a:rect l="l" t="t" r="r" b="b"/>
              <a:pathLst>
                <a:path w="4069" h="4068" fill="none" extrusionOk="0">
                  <a:moveTo>
                    <a:pt x="1" y="49"/>
                  </a:moveTo>
                  <a:lnTo>
                    <a:pt x="1" y="49"/>
                  </a:lnTo>
                  <a:lnTo>
                    <a:pt x="25" y="0"/>
                  </a:lnTo>
                  <a:lnTo>
                    <a:pt x="25" y="0"/>
                  </a:lnTo>
                  <a:lnTo>
                    <a:pt x="4068" y="4043"/>
                  </a:lnTo>
                  <a:lnTo>
                    <a:pt x="4068" y="4043"/>
                  </a:lnTo>
                  <a:lnTo>
                    <a:pt x="4068" y="4043"/>
                  </a:lnTo>
                  <a:lnTo>
                    <a:pt x="4020" y="4068"/>
                  </a:lnTo>
                </a:path>
              </a:pathLst>
            </a:custGeom>
            <a:noFill/>
            <a:ln w="12175" cap="rnd"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Product Sans" panose="020B0503030502040203" pitchFamily="34" charset="0"/>
              </a:endParaRPr>
            </a:p>
          </p:txBody>
        </p:sp>
      </p:grpSp>
    </p:spTree>
    <p:extLst>
      <p:ext uri="{BB962C8B-B14F-4D97-AF65-F5344CB8AC3E}">
        <p14:creationId xmlns:p14="http://schemas.microsoft.com/office/powerpoint/2010/main" val="35692070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F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AF929-917D-4C30-8F71-A44EEC235C06}"/>
              </a:ext>
            </a:extLst>
          </p:cNvPr>
          <p:cNvSpPr>
            <a:spLocks noGrp="1"/>
          </p:cNvSpPr>
          <p:nvPr>
            <p:ph type="title"/>
          </p:nvPr>
        </p:nvSpPr>
        <p:spPr>
          <a:xfrm>
            <a:off x="1988795" y="673384"/>
            <a:ext cx="5324200" cy="711543"/>
          </a:xfrm>
        </p:spPr>
        <p:txBody>
          <a:bodyPr/>
          <a:lstStyle/>
          <a:p>
            <a:r>
              <a:rPr lang="en-US" sz="4000" dirty="0"/>
              <a:t>Big Five Architecture</a:t>
            </a:r>
            <a:endParaRPr lang="en-IN" sz="4000" dirty="0"/>
          </a:p>
        </p:txBody>
      </p:sp>
      <p:sp>
        <p:nvSpPr>
          <p:cNvPr id="4" name="Slide Number Placeholder 3">
            <a:extLst>
              <a:ext uri="{FF2B5EF4-FFF2-40B4-BE49-F238E27FC236}">
                <a16:creationId xmlns:a16="http://schemas.microsoft.com/office/drawing/2014/main" id="{48B6D45C-DCE6-4700-BF46-0351E9F9C2D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24</a:t>
            </a:fld>
            <a:endParaRPr lang="en"/>
          </a:p>
        </p:txBody>
      </p:sp>
      <p:pic>
        <p:nvPicPr>
          <p:cNvPr id="6" name="Google Shape;207;p34">
            <a:extLst>
              <a:ext uri="{FF2B5EF4-FFF2-40B4-BE49-F238E27FC236}">
                <a16:creationId xmlns:a16="http://schemas.microsoft.com/office/drawing/2014/main" id="{5A080B41-9F05-4EE9-B019-A87FC91AD39C}"/>
              </a:ext>
            </a:extLst>
          </p:cNvPr>
          <p:cNvPicPr preferRelativeResize="0"/>
          <p:nvPr/>
        </p:nvPicPr>
        <p:blipFill>
          <a:blip r:embed="rId2">
            <a:alphaModFix/>
          </a:blip>
          <a:stretch>
            <a:fillRect/>
          </a:stretch>
        </p:blipFill>
        <p:spPr>
          <a:xfrm>
            <a:off x="1824086" y="1536582"/>
            <a:ext cx="5907315" cy="3213269"/>
          </a:xfrm>
          <a:prstGeom prst="rect">
            <a:avLst/>
          </a:prstGeom>
          <a:noFill/>
          <a:ln>
            <a:noFill/>
          </a:ln>
        </p:spPr>
      </p:pic>
      <p:grpSp>
        <p:nvGrpSpPr>
          <p:cNvPr id="11" name="Google Shape;318;p32">
            <a:extLst>
              <a:ext uri="{FF2B5EF4-FFF2-40B4-BE49-F238E27FC236}">
                <a16:creationId xmlns:a16="http://schemas.microsoft.com/office/drawing/2014/main" id="{920122FC-D16B-4C7E-B9BB-2496E87EE791}"/>
              </a:ext>
            </a:extLst>
          </p:cNvPr>
          <p:cNvGrpSpPr/>
          <p:nvPr/>
        </p:nvGrpSpPr>
        <p:grpSpPr>
          <a:xfrm>
            <a:off x="1103228" y="336463"/>
            <a:ext cx="432381" cy="432313"/>
            <a:chOff x="1923675" y="1633650"/>
            <a:chExt cx="436000" cy="435975"/>
          </a:xfrm>
        </p:grpSpPr>
        <p:sp>
          <p:nvSpPr>
            <p:cNvPr id="12" name="Google Shape;319;p32">
              <a:extLst>
                <a:ext uri="{FF2B5EF4-FFF2-40B4-BE49-F238E27FC236}">
                  <a16:creationId xmlns:a16="http://schemas.microsoft.com/office/drawing/2014/main" id="{55731BE9-C3F5-4180-AC79-C9A7290FCD6A}"/>
                </a:ext>
              </a:extLst>
            </p:cNvPr>
            <p:cNvSpPr/>
            <p:nvPr/>
          </p:nvSpPr>
          <p:spPr>
            <a:xfrm>
              <a:off x="2209250" y="1633650"/>
              <a:ext cx="150425" cy="150425"/>
            </a:xfrm>
            <a:custGeom>
              <a:avLst/>
              <a:gdLst/>
              <a:ahLst/>
              <a:cxnLst/>
              <a:rect l="l" t="t" r="r" b="b"/>
              <a:pathLst>
                <a:path w="6017" h="6017" fill="none" extrusionOk="0">
                  <a:moveTo>
                    <a:pt x="5846" y="3605"/>
                  </a:moveTo>
                  <a:lnTo>
                    <a:pt x="2412" y="171"/>
                  </a:lnTo>
                  <a:lnTo>
                    <a:pt x="2412" y="171"/>
                  </a:lnTo>
                  <a:lnTo>
                    <a:pt x="2314" y="98"/>
                  </a:lnTo>
                  <a:lnTo>
                    <a:pt x="2217" y="49"/>
                  </a:lnTo>
                  <a:lnTo>
                    <a:pt x="2095" y="25"/>
                  </a:lnTo>
                  <a:lnTo>
                    <a:pt x="1997" y="1"/>
                  </a:lnTo>
                  <a:lnTo>
                    <a:pt x="1876" y="25"/>
                  </a:lnTo>
                  <a:lnTo>
                    <a:pt x="1778" y="49"/>
                  </a:lnTo>
                  <a:lnTo>
                    <a:pt x="1681" y="98"/>
                  </a:lnTo>
                  <a:lnTo>
                    <a:pt x="1583" y="171"/>
                  </a:lnTo>
                  <a:lnTo>
                    <a:pt x="0" y="1778"/>
                  </a:lnTo>
                  <a:lnTo>
                    <a:pt x="4238" y="6016"/>
                  </a:lnTo>
                  <a:lnTo>
                    <a:pt x="5846" y="4433"/>
                  </a:lnTo>
                  <a:lnTo>
                    <a:pt x="5846" y="4433"/>
                  </a:lnTo>
                  <a:lnTo>
                    <a:pt x="5919" y="4336"/>
                  </a:lnTo>
                  <a:lnTo>
                    <a:pt x="5967" y="4238"/>
                  </a:lnTo>
                  <a:lnTo>
                    <a:pt x="5992" y="4141"/>
                  </a:lnTo>
                  <a:lnTo>
                    <a:pt x="6016" y="4019"/>
                  </a:lnTo>
                  <a:lnTo>
                    <a:pt x="5992" y="3922"/>
                  </a:lnTo>
                  <a:lnTo>
                    <a:pt x="5967" y="3800"/>
                  </a:lnTo>
                  <a:lnTo>
                    <a:pt x="5919" y="3703"/>
                  </a:lnTo>
                  <a:lnTo>
                    <a:pt x="5846" y="3605"/>
                  </a:lnTo>
                  <a:lnTo>
                    <a:pt x="5846" y="3605"/>
                  </a:lnTo>
                  <a:close/>
                </a:path>
              </a:pathLst>
            </a:custGeom>
            <a:noFill/>
            <a:ln w="12175" cap="rnd"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Product Sans" panose="020B0503030502040203" pitchFamily="34" charset="0"/>
              </a:endParaRPr>
            </a:p>
          </p:txBody>
        </p:sp>
        <p:sp>
          <p:nvSpPr>
            <p:cNvPr id="13" name="Google Shape;320;p32">
              <a:extLst>
                <a:ext uri="{FF2B5EF4-FFF2-40B4-BE49-F238E27FC236}">
                  <a16:creationId xmlns:a16="http://schemas.microsoft.com/office/drawing/2014/main" id="{83F455CD-DF31-451D-A98E-729DC63F644B}"/>
                </a:ext>
              </a:extLst>
            </p:cNvPr>
            <p:cNvSpPr/>
            <p:nvPr/>
          </p:nvSpPr>
          <p:spPr>
            <a:xfrm>
              <a:off x="2019900" y="1757250"/>
              <a:ext cx="261825" cy="261850"/>
            </a:xfrm>
            <a:custGeom>
              <a:avLst/>
              <a:gdLst/>
              <a:ahLst/>
              <a:cxnLst/>
              <a:rect l="l" t="t" r="r" b="b"/>
              <a:pathLst>
                <a:path w="10473" h="10474" fill="none" extrusionOk="0">
                  <a:moveTo>
                    <a:pt x="10473" y="1"/>
                  </a:moveTo>
                  <a:lnTo>
                    <a:pt x="0" y="10473"/>
                  </a:lnTo>
                </a:path>
              </a:pathLst>
            </a:custGeom>
            <a:noFill/>
            <a:ln w="12175" cap="rnd"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Product Sans" panose="020B0503030502040203" pitchFamily="34" charset="0"/>
              </a:endParaRPr>
            </a:p>
          </p:txBody>
        </p:sp>
        <p:sp>
          <p:nvSpPr>
            <p:cNvPr id="14" name="Google Shape;321;p32">
              <a:extLst>
                <a:ext uri="{FF2B5EF4-FFF2-40B4-BE49-F238E27FC236}">
                  <a16:creationId xmlns:a16="http://schemas.microsoft.com/office/drawing/2014/main" id="{040962D3-D6A9-4A3A-BCAE-07F477B0CD67}"/>
                </a:ext>
              </a:extLst>
            </p:cNvPr>
            <p:cNvSpPr/>
            <p:nvPr/>
          </p:nvSpPr>
          <p:spPr>
            <a:xfrm>
              <a:off x="1923675" y="1681150"/>
              <a:ext cx="388500" cy="388475"/>
            </a:xfrm>
            <a:custGeom>
              <a:avLst/>
              <a:gdLst/>
              <a:ahLst/>
              <a:cxnLst/>
              <a:rect l="l" t="t" r="r" b="b"/>
              <a:pathLst>
                <a:path w="15540" h="15539" fill="none" extrusionOk="0">
                  <a:moveTo>
                    <a:pt x="11277" y="0"/>
                  </a:moveTo>
                  <a:lnTo>
                    <a:pt x="756" y="10546"/>
                  </a:lnTo>
                  <a:lnTo>
                    <a:pt x="756" y="10546"/>
                  </a:lnTo>
                  <a:lnTo>
                    <a:pt x="683" y="10619"/>
                  </a:lnTo>
                  <a:lnTo>
                    <a:pt x="634" y="10692"/>
                  </a:lnTo>
                  <a:lnTo>
                    <a:pt x="610" y="10765"/>
                  </a:lnTo>
                  <a:lnTo>
                    <a:pt x="585" y="10863"/>
                  </a:lnTo>
                  <a:lnTo>
                    <a:pt x="1" y="14881"/>
                  </a:lnTo>
                  <a:lnTo>
                    <a:pt x="1" y="14881"/>
                  </a:lnTo>
                  <a:lnTo>
                    <a:pt x="1" y="15003"/>
                  </a:lnTo>
                  <a:lnTo>
                    <a:pt x="25" y="15149"/>
                  </a:lnTo>
                  <a:lnTo>
                    <a:pt x="98" y="15271"/>
                  </a:lnTo>
                  <a:lnTo>
                    <a:pt x="171" y="15368"/>
                  </a:lnTo>
                  <a:lnTo>
                    <a:pt x="171" y="15368"/>
                  </a:lnTo>
                  <a:lnTo>
                    <a:pt x="269" y="15441"/>
                  </a:lnTo>
                  <a:lnTo>
                    <a:pt x="366" y="15490"/>
                  </a:lnTo>
                  <a:lnTo>
                    <a:pt x="464" y="15514"/>
                  </a:lnTo>
                  <a:lnTo>
                    <a:pt x="585" y="15539"/>
                  </a:lnTo>
                  <a:lnTo>
                    <a:pt x="585" y="15539"/>
                  </a:lnTo>
                  <a:lnTo>
                    <a:pt x="659" y="15539"/>
                  </a:lnTo>
                  <a:lnTo>
                    <a:pt x="4677" y="14954"/>
                  </a:lnTo>
                  <a:lnTo>
                    <a:pt x="4677" y="14954"/>
                  </a:lnTo>
                  <a:lnTo>
                    <a:pt x="4848" y="14905"/>
                  </a:lnTo>
                  <a:lnTo>
                    <a:pt x="4921" y="14857"/>
                  </a:lnTo>
                  <a:lnTo>
                    <a:pt x="4994" y="14784"/>
                  </a:lnTo>
                  <a:lnTo>
                    <a:pt x="15539" y="4262"/>
                  </a:lnTo>
                </a:path>
              </a:pathLst>
            </a:custGeom>
            <a:noFill/>
            <a:ln w="12175" cap="rnd"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Product Sans" panose="020B0503030502040203" pitchFamily="34" charset="0"/>
              </a:endParaRPr>
            </a:p>
          </p:txBody>
        </p:sp>
        <p:sp>
          <p:nvSpPr>
            <p:cNvPr id="15" name="Google Shape;322;p32">
              <a:extLst>
                <a:ext uri="{FF2B5EF4-FFF2-40B4-BE49-F238E27FC236}">
                  <a16:creationId xmlns:a16="http://schemas.microsoft.com/office/drawing/2014/main" id="{63E2003E-7D48-4445-98FE-75611C86F3E8}"/>
                </a:ext>
              </a:extLst>
            </p:cNvPr>
            <p:cNvSpPr/>
            <p:nvPr/>
          </p:nvSpPr>
          <p:spPr>
            <a:xfrm>
              <a:off x="1974225" y="1711575"/>
              <a:ext cx="261825" cy="261850"/>
            </a:xfrm>
            <a:custGeom>
              <a:avLst/>
              <a:gdLst/>
              <a:ahLst/>
              <a:cxnLst/>
              <a:rect l="l" t="t" r="r" b="b"/>
              <a:pathLst>
                <a:path w="10473" h="10474" fill="none" extrusionOk="0">
                  <a:moveTo>
                    <a:pt x="0" y="10474"/>
                  </a:moveTo>
                  <a:lnTo>
                    <a:pt x="10473" y="1"/>
                  </a:lnTo>
                </a:path>
              </a:pathLst>
            </a:custGeom>
            <a:noFill/>
            <a:ln w="12175" cap="rnd"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Product Sans" panose="020B0503030502040203" pitchFamily="34" charset="0"/>
              </a:endParaRPr>
            </a:p>
          </p:txBody>
        </p:sp>
        <p:sp>
          <p:nvSpPr>
            <p:cNvPr id="16" name="Google Shape;323;p32">
              <a:extLst>
                <a:ext uri="{FF2B5EF4-FFF2-40B4-BE49-F238E27FC236}">
                  <a16:creationId xmlns:a16="http://schemas.microsoft.com/office/drawing/2014/main" id="{F6769DE1-C8BA-4B49-B1CE-3D109D500C6D}"/>
                </a:ext>
              </a:extLst>
            </p:cNvPr>
            <p:cNvSpPr/>
            <p:nvPr/>
          </p:nvSpPr>
          <p:spPr>
            <a:xfrm>
              <a:off x="1934650" y="2014200"/>
              <a:ext cx="44475" cy="44475"/>
            </a:xfrm>
            <a:custGeom>
              <a:avLst/>
              <a:gdLst/>
              <a:ahLst/>
              <a:cxnLst/>
              <a:rect l="l" t="t" r="r" b="b"/>
              <a:pathLst>
                <a:path w="1779" h="1779" fill="none" extrusionOk="0">
                  <a:moveTo>
                    <a:pt x="1778" y="1778"/>
                  </a:moveTo>
                  <a:lnTo>
                    <a:pt x="0" y="0"/>
                  </a:lnTo>
                </a:path>
              </a:pathLst>
            </a:custGeom>
            <a:noFill/>
            <a:ln w="12175" cap="rnd"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Product Sans" panose="020B0503030502040203" pitchFamily="34" charset="0"/>
              </a:endParaRPr>
            </a:p>
          </p:txBody>
        </p:sp>
        <p:sp>
          <p:nvSpPr>
            <p:cNvPr id="17" name="Google Shape;324;p32">
              <a:extLst>
                <a:ext uri="{FF2B5EF4-FFF2-40B4-BE49-F238E27FC236}">
                  <a16:creationId xmlns:a16="http://schemas.microsoft.com/office/drawing/2014/main" id="{598FAABA-4816-4025-BEA1-92C153AF4A42}"/>
                </a:ext>
              </a:extLst>
            </p:cNvPr>
            <p:cNvSpPr/>
            <p:nvPr/>
          </p:nvSpPr>
          <p:spPr>
            <a:xfrm>
              <a:off x="1944375" y="1947225"/>
              <a:ext cx="101725" cy="101700"/>
            </a:xfrm>
            <a:custGeom>
              <a:avLst/>
              <a:gdLst/>
              <a:ahLst/>
              <a:cxnLst/>
              <a:rect l="l" t="t" r="r" b="b"/>
              <a:pathLst>
                <a:path w="4069" h="4068" fill="none" extrusionOk="0">
                  <a:moveTo>
                    <a:pt x="1" y="49"/>
                  </a:moveTo>
                  <a:lnTo>
                    <a:pt x="1" y="49"/>
                  </a:lnTo>
                  <a:lnTo>
                    <a:pt x="25" y="0"/>
                  </a:lnTo>
                  <a:lnTo>
                    <a:pt x="25" y="0"/>
                  </a:lnTo>
                  <a:lnTo>
                    <a:pt x="4068" y="4043"/>
                  </a:lnTo>
                  <a:lnTo>
                    <a:pt x="4068" y="4043"/>
                  </a:lnTo>
                  <a:lnTo>
                    <a:pt x="4068" y="4043"/>
                  </a:lnTo>
                  <a:lnTo>
                    <a:pt x="4020" y="4068"/>
                  </a:lnTo>
                </a:path>
              </a:pathLst>
            </a:custGeom>
            <a:noFill/>
            <a:ln w="12175" cap="rnd"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Product Sans" panose="020B0503030502040203" pitchFamily="34" charset="0"/>
              </a:endParaRPr>
            </a:p>
          </p:txBody>
        </p:sp>
      </p:grpSp>
      <p:pic>
        <p:nvPicPr>
          <p:cNvPr id="18" name="Google Shape;208;p34">
            <a:extLst>
              <a:ext uri="{FF2B5EF4-FFF2-40B4-BE49-F238E27FC236}">
                <a16:creationId xmlns:a16="http://schemas.microsoft.com/office/drawing/2014/main" id="{7A519503-6B76-458A-A38A-C71342429AFF}"/>
              </a:ext>
            </a:extLst>
          </p:cNvPr>
          <p:cNvPicPr preferRelativeResize="0"/>
          <p:nvPr/>
        </p:nvPicPr>
        <p:blipFill rotWithShape="1">
          <a:blip r:embed="rId3"/>
          <a:srcRect l="15975" t="3161" r="26943" b="3665"/>
          <a:stretch/>
        </p:blipFill>
        <p:spPr>
          <a:xfrm>
            <a:off x="0" y="907055"/>
            <a:ext cx="1824086" cy="4236396"/>
          </a:xfrm>
          <a:prstGeom prst="rect">
            <a:avLst/>
          </a:prstGeom>
          <a:noFill/>
          <a:ln>
            <a:noFill/>
          </a:ln>
        </p:spPr>
      </p:pic>
    </p:spTree>
    <p:extLst>
      <p:ext uri="{BB962C8B-B14F-4D97-AF65-F5344CB8AC3E}">
        <p14:creationId xmlns:p14="http://schemas.microsoft.com/office/powerpoint/2010/main" val="30518738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F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7A63C6-E26A-427E-94EC-E93FB28F7A1A}"/>
              </a:ext>
            </a:extLst>
          </p:cNvPr>
          <p:cNvSpPr>
            <a:spLocks noGrp="1"/>
          </p:cNvSpPr>
          <p:nvPr>
            <p:ph type="title"/>
          </p:nvPr>
        </p:nvSpPr>
        <p:spPr>
          <a:xfrm>
            <a:off x="1559380" y="304800"/>
            <a:ext cx="5324200" cy="845800"/>
          </a:xfrm>
        </p:spPr>
        <p:txBody>
          <a:bodyPr/>
          <a:lstStyle/>
          <a:p>
            <a:r>
              <a:rPr lang="en-US" sz="4000" dirty="0"/>
              <a:t>MBTI Training Results</a:t>
            </a:r>
            <a:endParaRPr lang="en-IN" sz="4000" dirty="0"/>
          </a:p>
        </p:txBody>
      </p:sp>
      <p:sp>
        <p:nvSpPr>
          <p:cNvPr id="3" name="Text Placeholder 2">
            <a:extLst>
              <a:ext uri="{FF2B5EF4-FFF2-40B4-BE49-F238E27FC236}">
                <a16:creationId xmlns:a16="http://schemas.microsoft.com/office/drawing/2014/main" id="{F98CE38B-342D-4AE7-86D3-679280A049AA}"/>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F4BDB721-5AB2-4C93-8A8E-31704E234C9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25</a:t>
            </a:fld>
            <a:endParaRPr lang="en"/>
          </a:p>
        </p:txBody>
      </p:sp>
      <p:pic>
        <p:nvPicPr>
          <p:cNvPr id="6" name="Picture 5">
            <a:extLst>
              <a:ext uri="{FF2B5EF4-FFF2-40B4-BE49-F238E27FC236}">
                <a16:creationId xmlns:a16="http://schemas.microsoft.com/office/drawing/2014/main" id="{BC3797C1-3DAE-433A-A8B1-8BF9CE2768B0}"/>
              </a:ext>
            </a:extLst>
          </p:cNvPr>
          <p:cNvPicPr>
            <a:picLocks noChangeAspect="1"/>
          </p:cNvPicPr>
          <p:nvPr/>
        </p:nvPicPr>
        <p:blipFill>
          <a:blip r:embed="rId2"/>
          <a:stretch>
            <a:fillRect/>
          </a:stretch>
        </p:blipFill>
        <p:spPr>
          <a:xfrm>
            <a:off x="0" y="1356180"/>
            <a:ext cx="4221480" cy="3474900"/>
          </a:xfrm>
          <a:prstGeom prst="rect">
            <a:avLst/>
          </a:prstGeom>
        </p:spPr>
      </p:pic>
      <p:pic>
        <p:nvPicPr>
          <p:cNvPr id="8" name="Picture 7">
            <a:extLst>
              <a:ext uri="{FF2B5EF4-FFF2-40B4-BE49-F238E27FC236}">
                <a16:creationId xmlns:a16="http://schemas.microsoft.com/office/drawing/2014/main" id="{0D32F0CB-5670-46EF-B9A3-1246B66862BC}"/>
              </a:ext>
            </a:extLst>
          </p:cNvPr>
          <p:cNvPicPr>
            <a:picLocks noChangeAspect="1"/>
          </p:cNvPicPr>
          <p:nvPr/>
        </p:nvPicPr>
        <p:blipFill>
          <a:blip r:embed="rId3"/>
          <a:stretch>
            <a:fillRect/>
          </a:stretch>
        </p:blipFill>
        <p:spPr>
          <a:xfrm>
            <a:off x="4221480" y="1504950"/>
            <a:ext cx="4732155" cy="3244900"/>
          </a:xfrm>
          <a:prstGeom prst="rect">
            <a:avLst/>
          </a:prstGeom>
        </p:spPr>
      </p:pic>
      <p:grpSp>
        <p:nvGrpSpPr>
          <p:cNvPr id="9" name="Google Shape;1280;p42">
            <a:extLst>
              <a:ext uri="{FF2B5EF4-FFF2-40B4-BE49-F238E27FC236}">
                <a16:creationId xmlns:a16="http://schemas.microsoft.com/office/drawing/2014/main" id="{66B55B42-3F30-42D5-9060-D42325837065}"/>
              </a:ext>
            </a:extLst>
          </p:cNvPr>
          <p:cNvGrpSpPr/>
          <p:nvPr/>
        </p:nvGrpSpPr>
        <p:grpSpPr>
          <a:xfrm>
            <a:off x="838250" y="529282"/>
            <a:ext cx="624840" cy="433149"/>
            <a:chOff x="2571250" y="5664711"/>
            <a:chExt cx="1439820" cy="594160"/>
          </a:xfrm>
        </p:grpSpPr>
        <p:sp>
          <p:nvSpPr>
            <p:cNvPr id="10" name="Google Shape;1281;p42">
              <a:extLst>
                <a:ext uri="{FF2B5EF4-FFF2-40B4-BE49-F238E27FC236}">
                  <a16:creationId xmlns:a16="http://schemas.microsoft.com/office/drawing/2014/main" id="{495A2D90-E666-4236-AC32-74DBDC32F46C}"/>
                </a:ext>
              </a:extLst>
            </p:cNvPr>
            <p:cNvSpPr/>
            <p:nvPr/>
          </p:nvSpPr>
          <p:spPr>
            <a:xfrm>
              <a:off x="2751485" y="5699308"/>
              <a:ext cx="179409" cy="510050"/>
            </a:xfrm>
            <a:custGeom>
              <a:avLst/>
              <a:gdLst/>
              <a:ahLst/>
              <a:cxnLst/>
              <a:rect l="l" t="t" r="r" b="b"/>
              <a:pathLst>
                <a:path w="287" h="813" extrusionOk="0">
                  <a:moveTo>
                    <a:pt x="144" y="0"/>
                  </a:moveTo>
                  <a:cubicBezTo>
                    <a:pt x="64" y="0"/>
                    <a:pt x="0" y="65"/>
                    <a:pt x="0" y="144"/>
                  </a:cubicBezTo>
                  <a:cubicBezTo>
                    <a:pt x="0" y="813"/>
                    <a:pt x="0" y="813"/>
                    <a:pt x="0" y="813"/>
                  </a:cubicBezTo>
                  <a:cubicBezTo>
                    <a:pt x="287" y="813"/>
                    <a:pt x="287" y="813"/>
                    <a:pt x="287" y="813"/>
                  </a:cubicBezTo>
                  <a:cubicBezTo>
                    <a:pt x="287" y="144"/>
                    <a:pt x="287" y="144"/>
                    <a:pt x="287" y="144"/>
                  </a:cubicBezTo>
                  <a:cubicBezTo>
                    <a:pt x="287" y="65"/>
                    <a:pt x="223" y="0"/>
                    <a:pt x="144" y="0"/>
                  </a:cubicBezTo>
                  <a:close/>
                </a:path>
              </a:pathLst>
            </a:custGeom>
            <a:solidFill>
              <a:srgbClr val="E69138"/>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 name="Google Shape;1282;p42">
              <a:extLst>
                <a:ext uri="{FF2B5EF4-FFF2-40B4-BE49-F238E27FC236}">
                  <a16:creationId xmlns:a16="http://schemas.microsoft.com/office/drawing/2014/main" id="{36C3829C-01B9-4061-89BE-D343DF57685D}"/>
                </a:ext>
              </a:extLst>
            </p:cNvPr>
            <p:cNvSpPr/>
            <p:nvPr/>
          </p:nvSpPr>
          <p:spPr>
            <a:xfrm>
              <a:off x="2765747" y="5713810"/>
              <a:ext cx="150600" cy="151500"/>
            </a:xfrm>
            <a:prstGeom prst="ellipse">
              <a:avLst/>
            </a:prstGeom>
            <a:solidFill>
              <a:srgbClr val="B45F0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2" name="Google Shape;1283;p42">
              <a:extLst>
                <a:ext uri="{FF2B5EF4-FFF2-40B4-BE49-F238E27FC236}">
                  <a16:creationId xmlns:a16="http://schemas.microsoft.com/office/drawing/2014/main" id="{092F2EFD-054B-4A7E-BAA4-19A470B485B7}"/>
                </a:ext>
              </a:extLst>
            </p:cNvPr>
            <p:cNvSpPr/>
            <p:nvPr/>
          </p:nvSpPr>
          <p:spPr>
            <a:xfrm>
              <a:off x="2930895" y="5732455"/>
              <a:ext cx="180236" cy="476902"/>
            </a:xfrm>
            <a:custGeom>
              <a:avLst/>
              <a:gdLst/>
              <a:ahLst/>
              <a:cxnLst/>
              <a:rect l="l" t="t" r="r" b="b"/>
              <a:pathLst>
                <a:path w="288" h="760" extrusionOk="0">
                  <a:moveTo>
                    <a:pt x="144" y="0"/>
                  </a:moveTo>
                  <a:cubicBezTo>
                    <a:pt x="65" y="0"/>
                    <a:pt x="0" y="65"/>
                    <a:pt x="0" y="144"/>
                  </a:cubicBezTo>
                  <a:cubicBezTo>
                    <a:pt x="0" y="760"/>
                    <a:pt x="0" y="760"/>
                    <a:pt x="0" y="760"/>
                  </a:cubicBezTo>
                  <a:cubicBezTo>
                    <a:pt x="288" y="760"/>
                    <a:pt x="288" y="760"/>
                    <a:pt x="288" y="760"/>
                  </a:cubicBezTo>
                  <a:cubicBezTo>
                    <a:pt x="288" y="144"/>
                    <a:pt x="288" y="144"/>
                    <a:pt x="288" y="144"/>
                  </a:cubicBezTo>
                  <a:cubicBezTo>
                    <a:pt x="288" y="65"/>
                    <a:pt x="224" y="0"/>
                    <a:pt x="144" y="0"/>
                  </a:cubicBezTo>
                  <a:close/>
                </a:path>
              </a:pathLst>
            </a:custGeom>
            <a:solidFill>
              <a:srgbClr val="F1C232"/>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3" name="Google Shape;1284;p42">
              <a:extLst>
                <a:ext uri="{FF2B5EF4-FFF2-40B4-BE49-F238E27FC236}">
                  <a16:creationId xmlns:a16="http://schemas.microsoft.com/office/drawing/2014/main" id="{447E08F3-1E26-4BE4-944C-1D5BD7300575}"/>
                </a:ext>
              </a:extLst>
            </p:cNvPr>
            <p:cNvSpPr/>
            <p:nvPr/>
          </p:nvSpPr>
          <p:spPr>
            <a:xfrm>
              <a:off x="2945363" y="5746957"/>
              <a:ext cx="151200" cy="151800"/>
            </a:xfrm>
            <a:prstGeom prst="ellipse">
              <a:avLst/>
            </a:prstGeom>
            <a:solidFill>
              <a:srgbClr val="BF9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4" name="Google Shape;1285;p42">
              <a:extLst>
                <a:ext uri="{FF2B5EF4-FFF2-40B4-BE49-F238E27FC236}">
                  <a16:creationId xmlns:a16="http://schemas.microsoft.com/office/drawing/2014/main" id="{8CA81FBC-3B38-4849-82B0-3854BCD5480C}"/>
                </a:ext>
              </a:extLst>
            </p:cNvPr>
            <p:cNvSpPr/>
            <p:nvPr/>
          </p:nvSpPr>
          <p:spPr>
            <a:xfrm>
              <a:off x="3111130" y="5756280"/>
              <a:ext cx="180030" cy="453078"/>
            </a:xfrm>
            <a:custGeom>
              <a:avLst/>
              <a:gdLst/>
              <a:ahLst/>
              <a:cxnLst/>
              <a:rect l="l" t="t" r="r" b="b"/>
              <a:pathLst>
                <a:path w="288" h="722" extrusionOk="0">
                  <a:moveTo>
                    <a:pt x="144" y="0"/>
                  </a:moveTo>
                  <a:cubicBezTo>
                    <a:pt x="65" y="0"/>
                    <a:pt x="0" y="65"/>
                    <a:pt x="0" y="144"/>
                  </a:cubicBezTo>
                  <a:cubicBezTo>
                    <a:pt x="0" y="722"/>
                    <a:pt x="0" y="722"/>
                    <a:pt x="0" y="722"/>
                  </a:cubicBezTo>
                  <a:cubicBezTo>
                    <a:pt x="288" y="722"/>
                    <a:pt x="288" y="722"/>
                    <a:pt x="288" y="722"/>
                  </a:cubicBezTo>
                  <a:cubicBezTo>
                    <a:pt x="288" y="144"/>
                    <a:pt x="288" y="144"/>
                    <a:pt x="288" y="144"/>
                  </a:cubicBezTo>
                  <a:cubicBezTo>
                    <a:pt x="288" y="65"/>
                    <a:pt x="224" y="0"/>
                    <a:pt x="144" y="0"/>
                  </a:cubicBezTo>
                  <a:close/>
                </a:path>
              </a:pathLst>
            </a:custGeom>
            <a:solidFill>
              <a:srgbClr val="6AA84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 name="Google Shape;1286;p42">
              <a:extLst>
                <a:ext uri="{FF2B5EF4-FFF2-40B4-BE49-F238E27FC236}">
                  <a16:creationId xmlns:a16="http://schemas.microsoft.com/office/drawing/2014/main" id="{389B3E56-0DDA-4220-81E7-E7C335434AA0}"/>
                </a:ext>
              </a:extLst>
            </p:cNvPr>
            <p:cNvSpPr/>
            <p:nvPr/>
          </p:nvSpPr>
          <p:spPr>
            <a:xfrm>
              <a:off x="3125392" y="5770782"/>
              <a:ext cx="151200" cy="151800"/>
            </a:xfrm>
            <a:prstGeom prst="ellipse">
              <a:avLst/>
            </a:prstGeom>
            <a:solidFill>
              <a:srgbClr val="38761D"/>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6" name="Google Shape;1287;p42">
              <a:extLst>
                <a:ext uri="{FF2B5EF4-FFF2-40B4-BE49-F238E27FC236}">
                  <a16:creationId xmlns:a16="http://schemas.microsoft.com/office/drawing/2014/main" id="{C7C8B3E0-15B5-4D15-BF40-26AB3D21AEA9}"/>
                </a:ext>
              </a:extLst>
            </p:cNvPr>
            <p:cNvSpPr/>
            <p:nvPr/>
          </p:nvSpPr>
          <p:spPr>
            <a:xfrm>
              <a:off x="3291159" y="5756280"/>
              <a:ext cx="180030" cy="453078"/>
            </a:xfrm>
            <a:custGeom>
              <a:avLst/>
              <a:gdLst/>
              <a:ahLst/>
              <a:cxnLst/>
              <a:rect l="l" t="t" r="r" b="b"/>
              <a:pathLst>
                <a:path w="288" h="722" extrusionOk="0">
                  <a:moveTo>
                    <a:pt x="144" y="0"/>
                  </a:moveTo>
                  <a:cubicBezTo>
                    <a:pt x="64" y="0"/>
                    <a:pt x="0" y="65"/>
                    <a:pt x="0" y="144"/>
                  </a:cubicBezTo>
                  <a:cubicBezTo>
                    <a:pt x="0" y="722"/>
                    <a:pt x="0" y="722"/>
                    <a:pt x="0" y="722"/>
                  </a:cubicBezTo>
                  <a:cubicBezTo>
                    <a:pt x="288" y="722"/>
                    <a:pt x="288" y="722"/>
                    <a:pt x="288" y="722"/>
                  </a:cubicBezTo>
                  <a:cubicBezTo>
                    <a:pt x="288" y="144"/>
                    <a:pt x="288" y="144"/>
                    <a:pt x="288" y="144"/>
                  </a:cubicBezTo>
                  <a:cubicBezTo>
                    <a:pt x="288" y="65"/>
                    <a:pt x="223" y="0"/>
                    <a:pt x="144" y="0"/>
                  </a:cubicBezTo>
                  <a:close/>
                </a:path>
              </a:pathLst>
            </a:custGeom>
            <a:solidFill>
              <a:srgbClr val="45818E"/>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 name="Google Shape;1288;p42">
              <a:extLst>
                <a:ext uri="{FF2B5EF4-FFF2-40B4-BE49-F238E27FC236}">
                  <a16:creationId xmlns:a16="http://schemas.microsoft.com/office/drawing/2014/main" id="{1CD9EB67-C9B7-40AD-951E-DDC04B1B9BEF}"/>
                </a:ext>
              </a:extLst>
            </p:cNvPr>
            <p:cNvSpPr/>
            <p:nvPr/>
          </p:nvSpPr>
          <p:spPr>
            <a:xfrm>
              <a:off x="3305628" y="5770782"/>
              <a:ext cx="151200" cy="151800"/>
            </a:xfrm>
            <a:prstGeom prst="ellipse">
              <a:avLst/>
            </a:prstGeom>
            <a:solidFill>
              <a:srgbClr val="134F5C"/>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8" name="Google Shape;1289;p42">
              <a:extLst>
                <a:ext uri="{FF2B5EF4-FFF2-40B4-BE49-F238E27FC236}">
                  <a16:creationId xmlns:a16="http://schemas.microsoft.com/office/drawing/2014/main" id="{5E5FD77D-6F75-41FC-A838-6E354A5C5EEA}"/>
                </a:ext>
              </a:extLst>
            </p:cNvPr>
            <p:cNvSpPr/>
            <p:nvPr/>
          </p:nvSpPr>
          <p:spPr>
            <a:xfrm>
              <a:off x="3471189" y="5732455"/>
              <a:ext cx="180236" cy="476902"/>
            </a:xfrm>
            <a:custGeom>
              <a:avLst/>
              <a:gdLst/>
              <a:ahLst/>
              <a:cxnLst/>
              <a:rect l="l" t="t" r="r" b="b"/>
              <a:pathLst>
                <a:path w="288" h="760" extrusionOk="0">
                  <a:moveTo>
                    <a:pt x="144" y="0"/>
                  </a:moveTo>
                  <a:cubicBezTo>
                    <a:pt x="64" y="0"/>
                    <a:pt x="0" y="65"/>
                    <a:pt x="0" y="144"/>
                  </a:cubicBezTo>
                  <a:cubicBezTo>
                    <a:pt x="0" y="760"/>
                    <a:pt x="0" y="760"/>
                    <a:pt x="0" y="760"/>
                  </a:cubicBezTo>
                  <a:cubicBezTo>
                    <a:pt x="288" y="760"/>
                    <a:pt x="288" y="760"/>
                    <a:pt x="288" y="760"/>
                  </a:cubicBezTo>
                  <a:cubicBezTo>
                    <a:pt x="288" y="144"/>
                    <a:pt x="288" y="144"/>
                    <a:pt x="288" y="144"/>
                  </a:cubicBezTo>
                  <a:cubicBezTo>
                    <a:pt x="288" y="65"/>
                    <a:pt x="223" y="0"/>
                    <a:pt x="144" y="0"/>
                  </a:cubicBezTo>
                  <a:close/>
                </a:path>
              </a:pathLst>
            </a:custGeom>
            <a:solidFill>
              <a:srgbClr val="3C78D8"/>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9" name="Google Shape;1290;p42">
              <a:extLst>
                <a:ext uri="{FF2B5EF4-FFF2-40B4-BE49-F238E27FC236}">
                  <a16:creationId xmlns:a16="http://schemas.microsoft.com/office/drawing/2014/main" id="{006C71CF-C57D-4297-B632-93B077557827}"/>
                </a:ext>
              </a:extLst>
            </p:cNvPr>
            <p:cNvSpPr/>
            <p:nvPr/>
          </p:nvSpPr>
          <p:spPr>
            <a:xfrm>
              <a:off x="3485657" y="5746957"/>
              <a:ext cx="151200" cy="151800"/>
            </a:xfrm>
            <a:prstGeom prst="ellipse">
              <a:avLst/>
            </a:prstGeom>
            <a:solidFill>
              <a:srgbClr val="1155CC"/>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20" name="Google Shape;1291;p42">
              <a:extLst>
                <a:ext uri="{FF2B5EF4-FFF2-40B4-BE49-F238E27FC236}">
                  <a16:creationId xmlns:a16="http://schemas.microsoft.com/office/drawing/2014/main" id="{219C448B-808A-4048-894F-885D2FABB83A}"/>
                </a:ext>
              </a:extLst>
            </p:cNvPr>
            <p:cNvSpPr/>
            <p:nvPr/>
          </p:nvSpPr>
          <p:spPr>
            <a:xfrm>
              <a:off x="3651425" y="5699308"/>
              <a:ext cx="179409" cy="510050"/>
            </a:xfrm>
            <a:custGeom>
              <a:avLst/>
              <a:gdLst/>
              <a:ahLst/>
              <a:cxnLst/>
              <a:rect l="l" t="t" r="r" b="b"/>
              <a:pathLst>
                <a:path w="287" h="813" extrusionOk="0">
                  <a:moveTo>
                    <a:pt x="143" y="0"/>
                  </a:moveTo>
                  <a:cubicBezTo>
                    <a:pt x="64" y="0"/>
                    <a:pt x="0" y="65"/>
                    <a:pt x="0" y="144"/>
                  </a:cubicBezTo>
                  <a:cubicBezTo>
                    <a:pt x="0" y="813"/>
                    <a:pt x="0" y="813"/>
                    <a:pt x="0" y="813"/>
                  </a:cubicBezTo>
                  <a:cubicBezTo>
                    <a:pt x="287" y="813"/>
                    <a:pt x="287" y="813"/>
                    <a:pt x="287" y="813"/>
                  </a:cubicBezTo>
                  <a:cubicBezTo>
                    <a:pt x="287" y="144"/>
                    <a:pt x="287" y="144"/>
                    <a:pt x="287" y="144"/>
                  </a:cubicBezTo>
                  <a:cubicBezTo>
                    <a:pt x="287" y="65"/>
                    <a:pt x="223" y="0"/>
                    <a:pt x="143" y="0"/>
                  </a:cubicBezTo>
                  <a:close/>
                </a:path>
              </a:pathLst>
            </a:custGeom>
            <a:solidFill>
              <a:srgbClr val="674EA7"/>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1" name="Google Shape;1292;p42">
              <a:extLst>
                <a:ext uri="{FF2B5EF4-FFF2-40B4-BE49-F238E27FC236}">
                  <a16:creationId xmlns:a16="http://schemas.microsoft.com/office/drawing/2014/main" id="{7665AE93-6684-4BC2-B892-A0C48F503AC9}"/>
                </a:ext>
              </a:extLst>
            </p:cNvPr>
            <p:cNvSpPr/>
            <p:nvPr/>
          </p:nvSpPr>
          <p:spPr>
            <a:xfrm>
              <a:off x="3665893" y="5713810"/>
              <a:ext cx="150600" cy="151500"/>
            </a:xfrm>
            <a:prstGeom prst="ellipse">
              <a:avLst/>
            </a:prstGeom>
            <a:solidFill>
              <a:srgbClr val="351C75"/>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22" name="Google Shape;1293;p42">
              <a:extLst>
                <a:ext uri="{FF2B5EF4-FFF2-40B4-BE49-F238E27FC236}">
                  <a16:creationId xmlns:a16="http://schemas.microsoft.com/office/drawing/2014/main" id="{C4CF7519-0A2C-4429-812D-0FE9F3280882}"/>
                </a:ext>
              </a:extLst>
            </p:cNvPr>
            <p:cNvSpPr/>
            <p:nvPr/>
          </p:nvSpPr>
          <p:spPr>
            <a:xfrm>
              <a:off x="3830834" y="5664711"/>
              <a:ext cx="180236" cy="544646"/>
            </a:xfrm>
            <a:custGeom>
              <a:avLst/>
              <a:gdLst/>
              <a:ahLst/>
              <a:cxnLst/>
              <a:rect l="l" t="t" r="r" b="b"/>
              <a:pathLst>
                <a:path w="288" h="868" extrusionOk="0">
                  <a:moveTo>
                    <a:pt x="144" y="0"/>
                  </a:moveTo>
                  <a:cubicBezTo>
                    <a:pt x="65" y="0"/>
                    <a:pt x="0" y="64"/>
                    <a:pt x="0" y="144"/>
                  </a:cubicBezTo>
                  <a:cubicBezTo>
                    <a:pt x="0" y="868"/>
                    <a:pt x="0" y="868"/>
                    <a:pt x="0" y="868"/>
                  </a:cubicBezTo>
                  <a:cubicBezTo>
                    <a:pt x="288" y="868"/>
                    <a:pt x="288" y="868"/>
                    <a:pt x="288" y="868"/>
                  </a:cubicBezTo>
                  <a:cubicBezTo>
                    <a:pt x="288" y="144"/>
                    <a:pt x="288" y="144"/>
                    <a:pt x="288" y="144"/>
                  </a:cubicBezTo>
                  <a:cubicBezTo>
                    <a:pt x="288" y="64"/>
                    <a:pt x="224" y="0"/>
                    <a:pt x="144" y="0"/>
                  </a:cubicBezTo>
                  <a:close/>
                </a:path>
              </a:pathLst>
            </a:custGeom>
            <a:solidFill>
              <a:srgbClr val="A64D79"/>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3" name="Google Shape;1294;p42">
              <a:extLst>
                <a:ext uri="{FF2B5EF4-FFF2-40B4-BE49-F238E27FC236}">
                  <a16:creationId xmlns:a16="http://schemas.microsoft.com/office/drawing/2014/main" id="{E0E2FCF0-ECC5-4E8D-ACE9-E314AD2E5A2F}"/>
                </a:ext>
              </a:extLst>
            </p:cNvPr>
            <p:cNvSpPr/>
            <p:nvPr/>
          </p:nvSpPr>
          <p:spPr>
            <a:xfrm>
              <a:off x="3845302" y="5679213"/>
              <a:ext cx="151200" cy="151800"/>
            </a:xfrm>
            <a:prstGeom prst="ellipse">
              <a:avLst/>
            </a:prstGeom>
            <a:solidFill>
              <a:srgbClr val="741B47"/>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24" name="Google Shape;1295;p42">
              <a:extLst>
                <a:ext uri="{FF2B5EF4-FFF2-40B4-BE49-F238E27FC236}">
                  <a16:creationId xmlns:a16="http://schemas.microsoft.com/office/drawing/2014/main" id="{E26415F0-BA4C-4655-940A-33CBAD5A673E}"/>
                </a:ext>
              </a:extLst>
            </p:cNvPr>
            <p:cNvSpPr/>
            <p:nvPr/>
          </p:nvSpPr>
          <p:spPr>
            <a:xfrm>
              <a:off x="2571250" y="5664711"/>
              <a:ext cx="180236" cy="544646"/>
            </a:xfrm>
            <a:custGeom>
              <a:avLst/>
              <a:gdLst/>
              <a:ahLst/>
              <a:cxnLst/>
              <a:rect l="l" t="t" r="r" b="b"/>
              <a:pathLst>
                <a:path w="288" h="868" extrusionOk="0">
                  <a:moveTo>
                    <a:pt x="144" y="0"/>
                  </a:moveTo>
                  <a:cubicBezTo>
                    <a:pt x="64" y="0"/>
                    <a:pt x="0" y="64"/>
                    <a:pt x="0" y="144"/>
                  </a:cubicBezTo>
                  <a:cubicBezTo>
                    <a:pt x="0" y="868"/>
                    <a:pt x="0" y="868"/>
                    <a:pt x="0" y="868"/>
                  </a:cubicBezTo>
                  <a:cubicBezTo>
                    <a:pt x="288" y="868"/>
                    <a:pt x="288" y="868"/>
                    <a:pt x="288" y="868"/>
                  </a:cubicBezTo>
                  <a:cubicBezTo>
                    <a:pt x="288" y="144"/>
                    <a:pt x="288" y="144"/>
                    <a:pt x="288" y="144"/>
                  </a:cubicBezTo>
                  <a:cubicBezTo>
                    <a:pt x="288" y="64"/>
                    <a:pt x="223" y="0"/>
                    <a:pt x="144" y="0"/>
                  </a:cubicBezTo>
                  <a:close/>
                </a:path>
              </a:pathLst>
            </a:custGeom>
            <a:solidFill>
              <a:srgbClr val="CC0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5" name="Google Shape;1296;p42">
              <a:extLst>
                <a:ext uri="{FF2B5EF4-FFF2-40B4-BE49-F238E27FC236}">
                  <a16:creationId xmlns:a16="http://schemas.microsoft.com/office/drawing/2014/main" id="{EEB398EA-078E-4E4D-965B-D4039C90D6E3}"/>
                </a:ext>
              </a:extLst>
            </p:cNvPr>
            <p:cNvSpPr/>
            <p:nvPr/>
          </p:nvSpPr>
          <p:spPr>
            <a:xfrm>
              <a:off x="2585718" y="5679213"/>
              <a:ext cx="151200" cy="151800"/>
            </a:xfrm>
            <a:prstGeom prst="ellipse">
              <a:avLst/>
            </a:prstGeom>
            <a:solidFill>
              <a:srgbClr val="990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26" name="Google Shape;1297;p42">
              <a:extLst>
                <a:ext uri="{FF2B5EF4-FFF2-40B4-BE49-F238E27FC236}">
                  <a16:creationId xmlns:a16="http://schemas.microsoft.com/office/drawing/2014/main" id="{674C21B1-2D2A-425C-8495-615E5A11FD7B}"/>
                </a:ext>
              </a:extLst>
            </p:cNvPr>
            <p:cNvSpPr/>
            <p:nvPr/>
          </p:nvSpPr>
          <p:spPr>
            <a:xfrm>
              <a:off x="2571250" y="6209358"/>
              <a:ext cx="365226" cy="49514"/>
            </a:xfrm>
            <a:custGeom>
              <a:avLst/>
              <a:gdLst/>
              <a:ahLst/>
              <a:cxnLst/>
              <a:rect l="l" t="t" r="r" b="b"/>
              <a:pathLst>
                <a:path w="1767" h="239" extrusionOk="0">
                  <a:moveTo>
                    <a:pt x="1767" y="239"/>
                  </a:moveTo>
                  <a:lnTo>
                    <a:pt x="1198" y="239"/>
                  </a:lnTo>
                  <a:lnTo>
                    <a:pt x="0" y="0"/>
                  </a:lnTo>
                  <a:lnTo>
                    <a:pt x="872" y="0"/>
                  </a:lnTo>
                  <a:lnTo>
                    <a:pt x="1767" y="239"/>
                  </a:lnTo>
                  <a:close/>
                </a:path>
              </a:pathLst>
            </a:custGeom>
            <a:solidFill>
              <a:srgbClr val="990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7" name="Google Shape;1298;p42">
              <a:extLst>
                <a:ext uri="{FF2B5EF4-FFF2-40B4-BE49-F238E27FC236}">
                  <a16:creationId xmlns:a16="http://schemas.microsoft.com/office/drawing/2014/main" id="{766F3F0D-DF45-404B-BC41-F97BABBEC7B3}"/>
                </a:ext>
              </a:extLst>
            </p:cNvPr>
            <p:cNvSpPr/>
            <p:nvPr/>
          </p:nvSpPr>
          <p:spPr>
            <a:xfrm>
              <a:off x="2751485" y="6209358"/>
              <a:ext cx="303218" cy="49514"/>
            </a:xfrm>
            <a:custGeom>
              <a:avLst/>
              <a:gdLst/>
              <a:ahLst/>
              <a:cxnLst/>
              <a:rect l="l" t="t" r="r" b="b"/>
              <a:pathLst>
                <a:path w="1467" h="239" extrusionOk="0">
                  <a:moveTo>
                    <a:pt x="1467" y="239"/>
                  </a:moveTo>
                  <a:lnTo>
                    <a:pt x="895" y="239"/>
                  </a:lnTo>
                  <a:lnTo>
                    <a:pt x="0" y="0"/>
                  </a:lnTo>
                  <a:lnTo>
                    <a:pt x="868" y="0"/>
                  </a:lnTo>
                  <a:lnTo>
                    <a:pt x="1467" y="239"/>
                  </a:lnTo>
                  <a:close/>
                </a:path>
              </a:pathLst>
            </a:custGeom>
            <a:solidFill>
              <a:srgbClr val="B45F0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8" name="Google Shape;1299;p42">
              <a:extLst>
                <a:ext uri="{FF2B5EF4-FFF2-40B4-BE49-F238E27FC236}">
                  <a16:creationId xmlns:a16="http://schemas.microsoft.com/office/drawing/2014/main" id="{E85A1B3B-257B-452E-B2E3-5DC66A3C2F3D}"/>
                </a:ext>
              </a:extLst>
            </p:cNvPr>
            <p:cNvSpPr/>
            <p:nvPr/>
          </p:nvSpPr>
          <p:spPr>
            <a:xfrm>
              <a:off x="2930895" y="6209358"/>
              <a:ext cx="242037" cy="49514"/>
            </a:xfrm>
            <a:custGeom>
              <a:avLst/>
              <a:gdLst/>
              <a:ahLst/>
              <a:cxnLst/>
              <a:rect l="l" t="t" r="r" b="b"/>
              <a:pathLst>
                <a:path w="1171" h="239" extrusionOk="0">
                  <a:moveTo>
                    <a:pt x="1171" y="239"/>
                  </a:moveTo>
                  <a:lnTo>
                    <a:pt x="599" y="239"/>
                  </a:lnTo>
                  <a:lnTo>
                    <a:pt x="0" y="0"/>
                  </a:lnTo>
                  <a:lnTo>
                    <a:pt x="872" y="0"/>
                  </a:lnTo>
                  <a:lnTo>
                    <a:pt x="1171" y="239"/>
                  </a:lnTo>
                  <a:close/>
                </a:path>
              </a:pathLst>
            </a:custGeom>
            <a:solidFill>
              <a:srgbClr val="BF9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9" name="Google Shape;1300;p42">
              <a:extLst>
                <a:ext uri="{FF2B5EF4-FFF2-40B4-BE49-F238E27FC236}">
                  <a16:creationId xmlns:a16="http://schemas.microsoft.com/office/drawing/2014/main" id="{46592624-A0BA-4E7C-9E4C-CFAF4E8C3825}"/>
                </a:ext>
              </a:extLst>
            </p:cNvPr>
            <p:cNvSpPr/>
            <p:nvPr/>
          </p:nvSpPr>
          <p:spPr>
            <a:xfrm>
              <a:off x="3111130" y="6209358"/>
              <a:ext cx="180029" cy="49514"/>
            </a:xfrm>
            <a:custGeom>
              <a:avLst/>
              <a:gdLst/>
              <a:ahLst/>
              <a:cxnLst/>
              <a:rect l="l" t="t" r="r" b="b"/>
              <a:pathLst>
                <a:path w="871" h="239" extrusionOk="0">
                  <a:moveTo>
                    <a:pt x="871" y="239"/>
                  </a:moveTo>
                  <a:lnTo>
                    <a:pt x="299" y="239"/>
                  </a:lnTo>
                  <a:lnTo>
                    <a:pt x="0" y="0"/>
                  </a:lnTo>
                  <a:lnTo>
                    <a:pt x="871" y="0"/>
                  </a:lnTo>
                  <a:lnTo>
                    <a:pt x="871" y="239"/>
                  </a:lnTo>
                  <a:close/>
                </a:path>
              </a:pathLst>
            </a:custGeom>
            <a:solidFill>
              <a:srgbClr val="38761D"/>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0" name="Google Shape;1301;p42">
              <a:extLst>
                <a:ext uri="{FF2B5EF4-FFF2-40B4-BE49-F238E27FC236}">
                  <a16:creationId xmlns:a16="http://schemas.microsoft.com/office/drawing/2014/main" id="{640FE260-6E93-4B6E-A01A-6462602A44C1}"/>
                </a:ext>
              </a:extLst>
            </p:cNvPr>
            <p:cNvSpPr/>
            <p:nvPr/>
          </p:nvSpPr>
          <p:spPr>
            <a:xfrm>
              <a:off x="3291159" y="6209358"/>
              <a:ext cx="180029" cy="49514"/>
            </a:xfrm>
            <a:custGeom>
              <a:avLst/>
              <a:gdLst/>
              <a:ahLst/>
              <a:cxnLst/>
              <a:rect l="l" t="t" r="r" b="b"/>
              <a:pathLst>
                <a:path w="871" h="239" extrusionOk="0">
                  <a:moveTo>
                    <a:pt x="572" y="239"/>
                  </a:moveTo>
                  <a:lnTo>
                    <a:pt x="0" y="239"/>
                  </a:lnTo>
                  <a:lnTo>
                    <a:pt x="0" y="0"/>
                  </a:lnTo>
                  <a:lnTo>
                    <a:pt x="871" y="0"/>
                  </a:lnTo>
                  <a:lnTo>
                    <a:pt x="572" y="239"/>
                  </a:lnTo>
                  <a:close/>
                </a:path>
              </a:pathLst>
            </a:custGeom>
            <a:solidFill>
              <a:srgbClr val="134F5C"/>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1" name="Google Shape;1302;p42">
              <a:extLst>
                <a:ext uri="{FF2B5EF4-FFF2-40B4-BE49-F238E27FC236}">
                  <a16:creationId xmlns:a16="http://schemas.microsoft.com/office/drawing/2014/main" id="{47BCF932-990D-4477-8F61-ED70517CDD37}"/>
                </a:ext>
              </a:extLst>
            </p:cNvPr>
            <p:cNvSpPr/>
            <p:nvPr/>
          </p:nvSpPr>
          <p:spPr>
            <a:xfrm>
              <a:off x="3409388" y="6209358"/>
              <a:ext cx="242037" cy="49514"/>
            </a:xfrm>
            <a:custGeom>
              <a:avLst/>
              <a:gdLst/>
              <a:ahLst/>
              <a:cxnLst/>
              <a:rect l="l" t="t" r="r" b="b"/>
              <a:pathLst>
                <a:path w="1171" h="239" extrusionOk="0">
                  <a:moveTo>
                    <a:pt x="572" y="239"/>
                  </a:moveTo>
                  <a:lnTo>
                    <a:pt x="0" y="239"/>
                  </a:lnTo>
                  <a:lnTo>
                    <a:pt x="299" y="0"/>
                  </a:lnTo>
                  <a:lnTo>
                    <a:pt x="1171" y="0"/>
                  </a:lnTo>
                  <a:lnTo>
                    <a:pt x="572" y="239"/>
                  </a:lnTo>
                  <a:close/>
                </a:path>
              </a:pathLst>
            </a:custGeom>
            <a:solidFill>
              <a:srgbClr val="1155CC"/>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2" name="Google Shape;1303;p42">
              <a:extLst>
                <a:ext uri="{FF2B5EF4-FFF2-40B4-BE49-F238E27FC236}">
                  <a16:creationId xmlns:a16="http://schemas.microsoft.com/office/drawing/2014/main" id="{88D79A00-69DE-4E2F-BAC0-1FC04F3F633C}"/>
                </a:ext>
              </a:extLst>
            </p:cNvPr>
            <p:cNvSpPr/>
            <p:nvPr/>
          </p:nvSpPr>
          <p:spPr>
            <a:xfrm>
              <a:off x="3527616" y="6209358"/>
              <a:ext cx="303218" cy="49514"/>
            </a:xfrm>
            <a:custGeom>
              <a:avLst/>
              <a:gdLst/>
              <a:ahLst/>
              <a:cxnLst/>
              <a:rect l="l" t="t" r="r" b="b"/>
              <a:pathLst>
                <a:path w="1467" h="239" extrusionOk="0">
                  <a:moveTo>
                    <a:pt x="572" y="239"/>
                  </a:moveTo>
                  <a:lnTo>
                    <a:pt x="0" y="239"/>
                  </a:lnTo>
                  <a:lnTo>
                    <a:pt x="599" y="0"/>
                  </a:lnTo>
                  <a:lnTo>
                    <a:pt x="1467" y="0"/>
                  </a:lnTo>
                  <a:lnTo>
                    <a:pt x="572" y="239"/>
                  </a:lnTo>
                  <a:close/>
                </a:path>
              </a:pathLst>
            </a:custGeom>
            <a:solidFill>
              <a:srgbClr val="351C75"/>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3" name="Google Shape;1304;p42">
              <a:extLst>
                <a:ext uri="{FF2B5EF4-FFF2-40B4-BE49-F238E27FC236}">
                  <a16:creationId xmlns:a16="http://schemas.microsoft.com/office/drawing/2014/main" id="{146E756A-54D0-489C-B820-C2FB85DF13E4}"/>
                </a:ext>
              </a:extLst>
            </p:cNvPr>
            <p:cNvSpPr/>
            <p:nvPr/>
          </p:nvSpPr>
          <p:spPr>
            <a:xfrm>
              <a:off x="3645844" y="6209358"/>
              <a:ext cx="365226" cy="49514"/>
            </a:xfrm>
            <a:custGeom>
              <a:avLst/>
              <a:gdLst/>
              <a:ahLst/>
              <a:cxnLst/>
              <a:rect l="l" t="t" r="r" b="b"/>
              <a:pathLst>
                <a:path w="1767" h="239" extrusionOk="0">
                  <a:moveTo>
                    <a:pt x="572" y="239"/>
                  </a:moveTo>
                  <a:lnTo>
                    <a:pt x="0" y="239"/>
                  </a:lnTo>
                  <a:lnTo>
                    <a:pt x="895" y="0"/>
                  </a:lnTo>
                  <a:lnTo>
                    <a:pt x="1767" y="0"/>
                  </a:lnTo>
                  <a:lnTo>
                    <a:pt x="572" y="239"/>
                  </a:lnTo>
                  <a:close/>
                </a:path>
              </a:pathLst>
            </a:custGeom>
            <a:solidFill>
              <a:srgbClr val="741B47"/>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spTree>
    <p:extLst>
      <p:ext uri="{BB962C8B-B14F-4D97-AF65-F5344CB8AC3E}">
        <p14:creationId xmlns:p14="http://schemas.microsoft.com/office/powerpoint/2010/main" val="14869212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F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7A63C6-E26A-427E-94EC-E93FB28F7A1A}"/>
              </a:ext>
            </a:extLst>
          </p:cNvPr>
          <p:cNvSpPr>
            <a:spLocks noGrp="1"/>
          </p:cNvSpPr>
          <p:nvPr>
            <p:ph type="title"/>
          </p:nvPr>
        </p:nvSpPr>
        <p:spPr>
          <a:xfrm>
            <a:off x="1559380" y="304800"/>
            <a:ext cx="5324200" cy="845800"/>
          </a:xfrm>
        </p:spPr>
        <p:txBody>
          <a:bodyPr/>
          <a:lstStyle/>
          <a:p>
            <a:r>
              <a:rPr lang="en-US" sz="4000" dirty="0"/>
              <a:t>MBTI Training Results</a:t>
            </a:r>
            <a:endParaRPr lang="en-IN" sz="4000" dirty="0"/>
          </a:p>
        </p:txBody>
      </p:sp>
      <p:sp>
        <p:nvSpPr>
          <p:cNvPr id="4" name="Slide Number Placeholder 3">
            <a:extLst>
              <a:ext uri="{FF2B5EF4-FFF2-40B4-BE49-F238E27FC236}">
                <a16:creationId xmlns:a16="http://schemas.microsoft.com/office/drawing/2014/main" id="{F4BDB721-5AB2-4C93-8A8E-31704E234C9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26</a:t>
            </a:fld>
            <a:endParaRPr lang="en"/>
          </a:p>
        </p:txBody>
      </p:sp>
      <p:pic>
        <p:nvPicPr>
          <p:cNvPr id="7" name="Picture 6">
            <a:extLst>
              <a:ext uri="{FF2B5EF4-FFF2-40B4-BE49-F238E27FC236}">
                <a16:creationId xmlns:a16="http://schemas.microsoft.com/office/drawing/2014/main" id="{091D684E-376E-4DF6-B1E6-11D58D39F160}"/>
              </a:ext>
            </a:extLst>
          </p:cNvPr>
          <p:cNvPicPr>
            <a:picLocks noChangeAspect="1"/>
          </p:cNvPicPr>
          <p:nvPr/>
        </p:nvPicPr>
        <p:blipFill>
          <a:blip r:embed="rId2"/>
          <a:stretch>
            <a:fillRect/>
          </a:stretch>
        </p:blipFill>
        <p:spPr>
          <a:xfrm>
            <a:off x="0" y="1504948"/>
            <a:ext cx="4451985" cy="3562351"/>
          </a:xfrm>
          <a:prstGeom prst="rect">
            <a:avLst/>
          </a:prstGeom>
        </p:spPr>
      </p:pic>
      <p:pic>
        <p:nvPicPr>
          <p:cNvPr id="10" name="Picture 9">
            <a:extLst>
              <a:ext uri="{FF2B5EF4-FFF2-40B4-BE49-F238E27FC236}">
                <a16:creationId xmlns:a16="http://schemas.microsoft.com/office/drawing/2014/main" id="{ACAE89EA-4BA5-46C7-B96E-0299E719CD58}"/>
              </a:ext>
            </a:extLst>
          </p:cNvPr>
          <p:cNvPicPr>
            <a:picLocks noChangeAspect="1"/>
          </p:cNvPicPr>
          <p:nvPr/>
        </p:nvPicPr>
        <p:blipFill>
          <a:blip r:embed="rId3"/>
          <a:stretch>
            <a:fillRect/>
          </a:stretch>
        </p:blipFill>
        <p:spPr>
          <a:xfrm>
            <a:off x="4428426" y="1504948"/>
            <a:ext cx="4334574" cy="3562351"/>
          </a:xfrm>
          <a:prstGeom prst="rect">
            <a:avLst/>
          </a:prstGeom>
        </p:spPr>
      </p:pic>
      <p:grpSp>
        <p:nvGrpSpPr>
          <p:cNvPr id="11" name="Google Shape;1280;p42">
            <a:extLst>
              <a:ext uri="{FF2B5EF4-FFF2-40B4-BE49-F238E27FC236}">
                <a16:creationId xmlns:a16="http://schemas.microsoft.com/office/drawing/2014/main" id="{4F6AB7D5-F54C-4563-B70B-7D920F8823D4}"/>
              </a:ext>
            </a:extLst>
          </p:cNvPr>
          <p:cNvGrpSpPr/>
          <p:nvPr/>
        </p:nvGrpSpPr>
        <p:grpSpPr>
          <a:xfrm>
            <a:off x="815340" y="511125"/>
            <a:ext cx="624840" cy="433149"/>
            <a:chOff x="2571250" y="5664711"/>
            <a:chExt cx="1439820" cy="594160"/>
          </a:xfrm>
        </p:grpSpPr>
        <p:sp>
          <p:nvSpPr>
            <p:cNvPr id="12" name="Google Shape;1281;p42">
              <a:extLst>
                <a:ext uri="{FF2B5EF4-FFF2-40B4-BE49-F238E27FC236}">
                  <a16:creationId xmlns:a16="http://schemas.microsoft.com/office/drawing/2014/main" id="{0A4F4303-78F4-4DE7-BB05-A1B49C3296A3}"/>
                </a:ext>
              </a:extLst>
            </p:cNvPr>
            <p:cNvSpPr/>
            <p:nvPr/>
          </p:nvSpPr>
          <p:spPr>
            <a:xfrm>
              <a:off x="2751485" y="5699308"/>
              <a:ext cx="179409" cy="510050"/>
            </a:xfrm>
            <a:custGeom>
              <a:avLst/>
              <a:gdLst/>
              <a:ahLst/>
              <a:cxnLst/>
              <a:rect l="l" t="t" r="r" b="b"/>
              <a:pathLst>
                <a:path w="287" h="813" extrusionOk="0">
                  <a:moveTo>
                    <a:pt x="144" y="0"/>
                  </a:moveTo>
                  <a:cubicBezTo>
                    <a:pt x="64" y="0"/>
                    <a:pt x="0" y="65"/>
                    <a:pt x="0" y="144"/>
                  </a:cubicBezTo>
                  <a:cubicBezTo>
                    <a:pt x="0" y="813"/>
                    <a:pt x="0" y="813"/>
                    <a:pt x="0" y="813"/>
                  </a:cubicBezTo>
                  <a:cubicBezTo>
                    <a:pt x="287" y="813"/>
                    <a:pt x="287" y="813"/>
                    <a:pt x="287" y="813"/>
                  </a:cubicBezTo>
                  <a:cubicBezTo>
                    <a:pt x="287" y="144"/>
                    <a:pt x="287" y="144"/>
                    <a:pt x="287" y="144"/>
                  </a:cubicBezTo>
                  <a:cubicBezTo>
                    <a:pt x="287" y="65"/>
                    <a:pt x="223" y="0"/>
                    <a:pt x="144" y="0"/>
                  </a:cubicBezTo>
                  <a:close/>
                </a:path>
              </a:pathLst>
            </a:custGeom>
            <a:solidFill>
              <a:srgbClr val="E69138"/>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3" name="Google Shape;1282;p42">
              <a:extLst>
                <a:ext uri="{FF2B5EF4-FFF2-40B4-BE49-F238E27FC236}">
                  <a16:creationId xmlns:a16="http://schemas.microsoft.com/office/drawing/2014/main" id="{56AFF240-3571-450E-BDF6-756208FBAEDB}"/>
                </a:ext>
              </a:extLst>
            </p:cNvPr>
            <p:cNvSpPr/>
            <p:nvPr/>
          </p:nvSpPr>
          <p:spPr>
            <a:xfrm>
              <a:off x="2765747" y="5713810"/>
              <a:ext cx="150600" cy="151500"/>
            </a:xfrm>
            <a:prstGeom prst="ellipse">
              <a:avLst/>
            </a:prstGeom>
            <a:solidFill>
              <a:srgbClr val="B45F0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4" name="Google Shape;1283;p42">
              <a:extLst>
                <a:ext uri="{FF2B5EF4-FFF2-40B4-BE49-F238E27FC236}">
                  <a16:creationId xmlns:a16="http://schemas.microsoft.com/office/drawing/2014/main" id="{AF562049-ACE3-4EE5-A3B3-5B3A71712396}"/>
                </a:ext>
              </a:extLst>
            </p:cNvPr>
            <p:cNvSpPr/>
            <p:nvPr/>
          </p:nvSpPr>
          <p:spPr>
            <a:xfrm>
              <a:off x="2930895" y="5732455"/>
              <a:ext cx="180236" cy="476902"/>
            </a:xfrm>
            <a:custGeom>
              <a:avLst/>
              <a:gdLst/>
              <a:ahLst/>
              <a:cxnLst/>
              <a:rect l="l" t="t" r="r" b="b"/>
              <a:pathLst>
                <a:path w="288" h="760" extrusionOk="0">
                  <a:moveTo>
                    <a:pt x="144" y="0"/>
                  </a:moveTo>
                  <a:cubicBezTo>
                    <a:pt x="65" y="0"/>
                    <a:pt x="0" y="65"/>
                    <a:pt x="0" y="144"/>
                  </a:cubicBezTo>
                  <a:cubicBezTo>
                    <a:pt x="0" y="760"/>
                    <a:pt x="0" y="760"/>
                    <a:pt x="0" y="760"/>
                  </a:cubicBezTo>
                  <a:cubicBezTo>
                    <a:pt x="288" y="760"/>
                    <a:pt x="288" y="760"/>
                    <a:pt x="288" y="760"/>
                  </a:cubicBezTo>
                  <a:cubicBezTo>
                    <a:pt x="288" y="144"/>
                    <a:pt x="288" y="144"/>
                    <a:pt x="288" y="144"/>
                  </a:cubicBezTo>
                  <a:cubicBezTo>
                    <a:pt x="288" y="65"/>
                    <a:pt x="224" y="0"/>
                    <a:pt x="144" y="0"/>
                  </a:cubicBezTo>
                  <a:close/>
                </a:path>
              </a:pathLst>
            </a:custGeom>
            <a:solidFill>
              <a:srgbClr val="F1C232"/>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 name="Google Shape;1284;p42">
              <a:extLst>
                <a:ext uri="{FF2B5EF4-FFF2-40B4-BE49-F238E27FC236}">
                  <a16:creationId xmlns:a16="http://schemas.microsoft.com/office/drawing/2014/main" id="{FC02F9F2-883A-470B-A190-59AB7EA28BF1}"/>
                </a:ext>
              </a:extLst>
            </p:cNvPr>
            <p:cNvSpPr/>
            <p:nvPr/>
          </p:nvSpPr>
          <p:spPr>
            <a:xfrm>
              <a:off x="2945363" y="5746957"/>
              <a:ext cx="151200" cy="151800"/>
            </a:xfrm>
            <a:prstGeom prst="ellipse">
              <a:avLst/>
            </a:prstGeom>
            <a:solidFill>
              <a:srgbClr val="BF9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6" name="Google Shape;1285;p42">
              <a:extLst>
                <a:ext uri="{FF2B5EF4-FFF2-40B4-BE49-F238E27FC236}">
                  <a16:creationId xmlns:a16="http://schemas.microsoft.com/office/drawing/2014/main" id="{F63863AD-46FE-4402-A674-7D5B494AA169}"/>
                </a:ext>
              </a:extLst>
            </p:cNvPr>
            <p:cNvSpPr/>
            <p:nvPr/>
          </p:nvSpPr>
          <p:spPr>
            <a:xfrm>
              <a:off x="3111130" y="5756280"/>
              <a:ext cx="180030" cy="453078"/>
            </a:xfrm>
            <a:custGeom>
              <a:avLst/>
              <a:gdLst/>
              <a:ahLst/>
              <a:cxnLst/>
              <a:rect l="l" t="t" r="r" b="b"/>
              <a:pathLst>
                <a:path w="288" h="722" extrusionOk="0">
                  <a:moveTo>
                    <a:pt x="144" y="0"/>
                  </a:moveTo>
                  <a:cubicBezTo>
                    <a:pt x="65" y="0"/>
                    <a:pt x="0" y="65"/>
                    <a:pt x="0" y="144"/>
                  </a:cubicBezTo>
                  <a:cubicBezTo>
                    <a:pt x="0" y="722"/>
                    <a:pt x="0" y="722"/>
                    <a:pt x="0" y="722"/>
                  </a:cubicBezTo>
                  <a:cubicBezTo>
                    <a:pt x="288" y="722"/>
                    <a:pt x="288" y="722"/>
                    <a:pt x="288" y="722"/>
                  </a:cubicBezTo>
                  <a:cubicBezTo>
                    <a:pt x="288" y="144"/>
                    <a:pt x="288" y="144"/>
                    <a:pt x="288" y="144"/>
                  </a:cubicBezTo>
                  <a:cubicBezTo>
                    <a:pt x="288" y="65"/>
                    <a:pt x="224" y="0"/>
                    <a:pt x="144" y="0"/>
                  </a:cubicBezTo>
                  <a:close/>
                </a:path>
              </a:pathLst>
            </a:custGeom>
            <a:solidFill>
              <a:srgbClr val="6AA84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 name="Google Shape;1286;p42">
              <a:extLst>
                <a:ext uri="{FF2B5EF4-FFF2-40B4-BE49-F238E27FC236}">
                  <a16:creationId xmlns:a16="http://schemas.microsoft.com/office/drawing/2014/main" id="{ACE0025B-0093-45FE-8563-A2AD4FDD5978}"/>
                </a:ext>
              </a:extLst>
            </p:cNvPr>
            <p:cNvSpPr/>
            <p:nvPr/>
          </p:nvSpPr>
          <p:spPr>
            <a:xfrm>
              <a:off x="3125392" y="5770782"/>
              <a:ext cx="151200" cy="151800"/>
            </a:xfrm>
            <a:prstGeom prst="ellipse">
              <a:avLst/>
            </a:prstGeom>
            <a:solidFill>
              <a:srgbClr val="38761D"/>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8" name="Google Shape;1287;p42">
              <a:extLst>
                <a:ext uri="{FF2B5EF4-FFF2-40B4-BE49-F238E27FC236}">
                  <a16:creationId xmlns:a16="http://schemas.microsoft.com/office/drawing/2014/main" id="{56BD1B50-2DFA-4A73-8017-EC621C4D300E}"/>
                </a:ext>
              </a:extLst>
            </p:cNvPr>
            <p:cNvSpPr/>
            <p:nvPr/>
          </p:nvSpPr>
          <p:spPr>
            <a:xfrm>
              <a:off x="3291159" y="5756280"/>
              <a:ext cx="180030" cy="453078"/>
            </a:xfrm>
            <a:custGeom>
              <a:avLst/>
              <a:gdLst/>
              <a:ahLst/>
              <a:cxnLst/>
              <a:rect l="l" t="t" r="r" b="b"/>
              <a:pathLst>
                <a:path w="288" h="722" extrusionOk="0">
                  <a:moveTo>
                    <a:pt x="144" y="0"/>
                  </a:moveTo>
                  <a:cubicBezTo>
                    <a:pt x="64" y="0"/>
                    <a:pt x="0" y="65"/>
                    <a:pt x="0" y="144"/>
                  </a:cubicBezTo>
                  <a:cubicBezTo>
                    <a:pt x="0" y="722"/>
                    <a:pt x="0" y="722"/>
                    <a:pt x="0" y="722"/>
                  </a:cubicBezTo>
                  <a:cubicBezTo>
                    <a:pt x="288" y="722"/>
                    <a:pt x="288" y="722"/>
                    <a:pt x="288" y="722"/>
                  </a:cubicBezTo>
                  <a:cubicBezTo>
                    <a:pt x="288" y="144"/>
                    <a:pt x="288" y="144"/>
                    <a:pt x="288" y="144"/>
                  </a:cubicBezTo>
                  <a:cubicBezTo>
                    <a:pt x="288" y="65"/>
                    <a:pt x="223" y="0"/>
                    <a:pt x="144" y="0"/>
                  </a:cubicBezTo>
                  <a:close/>
                </a:path>
              </a:pathLst>
            </a:custGeom>
            <a:solidFill>
              <a:srgbClr val="45818E"/>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9" name="Google Shape;1288;p42">
              <a:extLst>
                <a:ext uri="{FF2B5EF4-FFF2-40B4-BE49-F238E27FC236}">
                  <a16:creationId xmlns:a16="http://schemas.microsoft.com/office/drawing/2014/main" id="{691B315C-B15B-475E-8634-FC9B042257CA}"/>
                </a:ext>
              </a:extLst>
            </p:cNvPr>
            <p:cNvSpPr/>
            <p:nvPr/>
          </p:nvSpPr>
          <p:spPr>
            <a:xfrm>
              <a:off x="3305628" y="5770782"/>
              <a:ext cx="151200" cy="151800"/>
            </a:xfrm>
            <a:prstGeom prst="ellipse">
              <a:avLst/>
            </a:prstGeom>
            <a:solidFill>
              <a:srgbClr val="134F5C"/>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20" name="Google Shape;1289;p42">
              <a:extLst>
                <a:ext uri="{FF2B5EF4-FFF2-40B4-BE49-F238E27FC236}">
                  <a16:creationId xmlns:a16="http://schemas.microsoft.com/office/drawing/2014/main" id="{F744FBD5-A069-4921-8B81-CB74E875E177}"/>
                </a:ext>
              </a:extLst>
            </p:cNvPr>
            <p:cNvSpPr/>
            <p:nvPr/>
          </p:nvSpPr>
          <p:spPr>
            <a:xfrm>
              <a:off x="3471189" y="5732455"/>
              <a:ext cx="180236" cy="476902"/>
            </a:xfrm>
            <a:custGeom>
              <a:avLst/>
              <a:gdLst/>
              <a:ahLst/>
              <a:cxnLst/>
              <a:rect l="l" t="t" r="r" b="b"/>
              <a:pathLst>
                <a:path w="288" h="760" extrusionOk="0">
                  <a:moveTo>
                    <a:pt x="144" y="0"/>
                  </a:moveTo>
                  <a:cubicBezTo>
                    <a:pt x="64" y="0"/>
                    <a:pt x="0" y="65"/>
                    <a:pt x="0" y="144"/>
                  </a:cubicBezTo>
                  <a:cubicBezTo>
                    <a:pt x="0" y="760"/>
                    <a:pt x="0" y="760"/>
                    <a:pt x="0" y="760"/>
                  </a:cubicBezTo>
                  <a:cubicBezTo>
                    <a:pt x="288" y="760"/>
                    <a:pt x="288" y="760"/>
                    <a:pt x="288" y="760"/>
                  </a:cubicBezTo>
                  <a:cubicBezTo>
                    <a:pt x="288" y="144"/>
                    <a:pt x="288" y="144"/>
                    <a:pt x="288" y="144"/>
                  </a:cubicBezTo>
                  <a:cubicBezTo>
                    <a:pt x="288" y="65"/>
                    <a:pt x="223" y="0"/>
                    <a:pt x="144" y="0"/>
                  </a:cubicBezTo>
                  <a:close/>
                </a:path>
              </a:pathLst>
            </a:custGeom>
            <a:solidFill>
              <a:srgbClr val="3C78D8"/>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1" name="Google Shape;1290;p42">
              <a:extLst>
                <a:ext uri="{FF2B5EF4-FFF2-40B4-BE49-F238E27FC236}">
                  <a16:creationId xmlns:a16="http://schemas.microsoft.com/office/drawing/2014/main" id="{CE72A81A-26FD-4BDA-BE2B-42898E9C0E22}"/>
                </a:ext>
              </a:extLst>
            </p:cNvPr>
            <p:cNvSpPr/>
            <p:nvPr/>
          </p:nvSpPr>
          <p:spPr>
            <a:xfrm>
              <a:off x="3485657" y="5746957"/>
              <a:ext cx="151200" cy="151800"/>
            </a:xfrm>
            <a:prstGeom prst="ellipse">
              <a:avLst/>
            </a:prstGeom>
            <a:solidFill>
              <a:srgbClr val="1155CC"/>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22" name="Google Shape;1291;p42">
              <a:extLst>
                <a:ext uri="{FF2B5EF4-FFF2-40B4-BE49-F238E27FC236}">
                  <a16:creationId xmlns:a16="http://schemas.microsoft.com/office/drawing/2014/main" id="{11FC669A-0320-4136-B774-5A239BE97DF6}"/>
                </a:ext>
              </a:extLst>
            </p:cNvPr>
            <p:cNvSpPr/>
            <p:nvPr/>
          </p:nvSpPr>
          <p:spPr>
            <a:xfrm>
              <a:off x="3651425" y="5699308"/>
              <a:ext cx="179409" cy="510050"/>
            </a:xfrm>
            <a:custGeom>
              <a:avLst/>
              <a:gdLst/>
              <a:ahLst/>
              <a:cxnLst/>
              <a:rect l="l" t="t" r="r" b="b"/>
              <a:pathLst>
                <a:path w="287" h="813" extrusionOk="0">
                  <a:moveTo>
                    <a:pt x="143" y="0"/>
                  </a:moveTo>
                  <a:cubicBezTo>
                    <a:pt x="64" y="0"/>
                    <a:pt x="0" y="65"/>
                    <a:pt x="0" y="144"/>
                  </a:cubicBezTo>
                  <a:cubicBezTo>
                    <a:pt x="0" y="813"/>
                    <a:pt x="0" y="813"/>
                    <a:pt x="0" y="813"/>
                  </a:cubicBezTo>
                  <a:cubicBezTo>
                    <a:pt x="287" y="813"/>
                    <a:pt x="287" y="813"/>
                    <a:pt x="287" y="813"/>
                  </a:cubicBezTo>
                  <a:cubicBezTo>
                    <a:pt x="287" y="144"/>
                    <a:pt x="287" y="144"/>
                    <a:pt x="287" y="144"/>
                  </a:cubicBezTo>
                  <a:cubicBezTo>
                    <a:pt x="287" y="65"/>
                    <a:pt x="223" y="0"/>
                    <a:pt x="143" y="0"/>
                  </a:cubicBezTo>
                  <a:close/>
                </a:path>
              </a:pathLst>
            </a:custGeom>
            <a:solidFill>
              <a:srgbClr val="674EA7"/>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3" name="Google Shape;1292;p42">
              <a:extLst>
                <a:ext uri="{FF2B5EF4-FFF2-40B4-BE49-F238E27FC236}">
                  <a16:creationId xmlns:a16="http://schemas.microsoft.com/office/drawing/2014/main" id="{44A1D877-8009-4DDC-B58C-C1FC454951C8}"/>
                </a:ext>
              </a:extLst>
            </p:cNvPr>
            <p:cNvSpPr/>
            <p:nvPr/>
          </p:nvSpPr>
          <p:spPr>
            <a:xfrm>
              <a:off x="3665893" y="5713810"/>
              <a:ext cx="150600" cy="151500"/>
            </a:xfrm>
            <a:prstGeom prst="ellipse">
              <a:avLst/>
            </a:prstGeom>
            <a:solidFill>
              <a:srgbClr val="351C75"/>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24" name="Google Shape;1293;p42">
              <a:extLst>
                <a:ext uri="{FF2B5EF4-FFF2-40B4-BE49-F238E27FC236}">
                  <a16:creationId xmlns:a16="http://schemas.microsoft.com/office/drawing/2014/main" id="{BA03C011-FF0B-4C4C-A2A4-4C03BB0E1E76}"/>
                </a:ext>
              </a:extLst>
            </p:cNvPr>
            <p:cNvSpPr/>
            <p:nvPr/>
          </p:nvSpPr>
          <p:spPr>
            <a:xfrm>
              <a:off x="3830834" y="5664711"/>
              <a:ext cx="180236" cy="544646"/>
            </a:xfrm>
            <a:custGeom>
              <a:avLst/>
              <a:gdLst/>
              <a:ahLst/>
              <a:cxnLst/>
              <a:rect l="l" t="t" r="r" b="b"/>
              <a:pathLst>
                <a:path w="288" h="868" extrusionOk="0">
                  <a:moveTo>
                    <a:pt x="144" y="0"/>
                  </a:moveTo>
                  <a:cubicBezTo>
                    <a:pt x="65" y="0"/>
                    <a:pt x="0" y="64"/>
                    <a:pt x="0" y="144"/>
                  </a:cubicBezTo>
                  <a:cubicBezTo>
                    <a:pt x="0" y="868"/>
                    <a:pt x="0" y="868"/>
                    <a:pt x="0" y="868"/>
                  </a:cubicBezTo>
                  <a:cubicBezTo>
                    <a:pt x="288" y="868"/>
                    <a:pt x="288" y="868"/>
                    <a:pt x="288" y="868"/>
                  </a:cubicBezTo>
                  <a:cubicBezTo>
                    <a:pt x="288" y="144"/>
                    <a:pt x="288" y="144"/>
                    <a:pt x="288" y="144"/>
                  </a:cubicBezTo>
                  <a:cubicBezTo>
                    <a:pt x="288" y="64"/>
                    <a:pt x="224" y="0"/>
                    <a:pt x="144" y="0"/>
                  </a:cubicBezTo>
                  <a:close/>
                </a:path>
              </a:pathLst>
            </a:custGeom>
            <a:solidFill>
              <a:srgbClr val="A64D79"/>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5" name="Google Shape;1294;p42">
              <a:extLst>
                <a:ext uri="{FF2B5EF4-FFF2-40B4-BE49-F238E27FC236}">
                  <a16:creationId xmlns:a16="http://schemas.microsoft.com/office/drawing/2014/main" id="{6D974C20-927C-4B6D-BFD5-CCD704AF7809}"/>
                </a:ext>
              </a:extLst>
            </p:cNvPr>
            <p:cNvSpPr/>
            <p:nvPr/>
          </p:nvSpPr>
          <p:spPr>
            <a:xfrm>
              <a:off x="3845302" y="5679213"/>
              <a:ext cx="151200" cy="151800"/>
            </a:xfrm>
            <a:prstGeom prst="ellipse">
              <a:avLst/>
            </a:prstGeom>
            <a:solidFill>
              <a:srgbClr val="741B47"/>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26" name="Google Shape;1295;p42">
              <a:extLst>
                <a:ext uri="{FF2B5EF4-FFF2-40B4-BE49-F238E27FC236}">
                  <a16:creationId xmlns:a16="http://schemas.microsoft.com/office/drawing/2014/main" id="{8E315FE1-AC47-4500-B550-537733887E24}"/>
                </a:ext>
              </a:extLst>
            </p:cNvPr>
            <p:cNvSpPr/>
            <p:nvPr/>
          </p:nvSpPr>
          <p:spPr>
            <a:xfrm>
              <a:off x="2571250" y="5664711"/>
              <a:ext cx="180236" cy="544646"/>
            </a:xfrm>
            <a:custGeom>
              <a:avLst/>
              <a:gdLst/>
              <a:ahLst/>
              <a:cxnLst/>
              <a:rect l="l" t="t" r="r" b="b"/>
              <a:pathLst>
                <a:path w="288" h="868" extrusionOk="0">
                  <a:moveTo>
                    <a:pt x="144" y="0"/>
                  </a:moveTo>
                  <a:cubicBezTo>
                    <a:pt x="64" y="0"/>
                    <a:pt x="0" y="64"/>
                    <a:pt x="0" y="144"/>
                  </a:cubicBezTo>
                  <a:cubicBezTo>
                    <a:pt x="0" y="868"/>
                    <a:pt x="0" y="868"/>
                    <a:pt x="0" y="868"/>
                  </a:cubicBezTo>
                  <a:cubicBezTo>
                    <a:pt x="288" y="868"/>
                    <a:pt x="288" y="868"/>
                    <a:pt x="288" y="868"/>
                  </a:cubicBezTo>
                  <a:cubicBezTo>
                    <a:pt x="288" y="144"/>
                    <a:pt x="288" y="144"/>
                    <a:pt x="288" y="144"/>
                  </a:cubicBezTo>
                  <a:cubicBezTo>
                    <a:pt x="288" y="64"/>
                    <a:pt x="223" y="0"/>
                    <a:pt x="144" y="0"/>
                  </a:cubicBezTo>
                  <a:close/>
                </a:path>
              </a:pathLst>
            </a:custGeom>
            <a:solidFill>
              <a:srgbClr val="CC0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7" name="Google Shape;1296;p42">
              <a:extLst>
                <a:ext uri="{FF2B5EF4-FFF2-40B4-BE49-F238E27FC236}">
                  <a16:creationId xmlns:a16="http://schemas.microsoft.com/office/drawing/2014/main" id="{EA2F07E2-045B-4EC9-989F-406397CCF8D2}"/>
                </a:ext>
              </a:extLst>
            </p:cNvPr>
            <p:cNvSpPr/>
            <p:nvPr/>
          </p:nvSpPr>
          <p:spPr>
            <a:xfrm>
              <a:off x="2585718" y="5679213"/>
              <a:ext cx="151200" cy="151800"/>
            </a:xfrm>
            <a:prstGeom prst="ellipse">
              <a:avLst/>
            </a:prstGeom>
            <a:solidFill>
              <a:srgbClr val="990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28" name="Google Shape;1297;p42">
              <a:extLst>
                <a:ext uri="{FF2B5EF4-FFF2-40B4-BE49-F238E27FC236}">
                  <a16:creationId xmlns:a16="http://schemas.microsoft.com/office/drawing/2014/main" id="{B2375CF6-7F87-4C42-8D14-43B2E5BB93C3}"/>
                </a:ext>
              </a:extLst>
            </p:cNvPr>
            <p:cNvSpPr/>
            <p:nvPr/>
          </p:nvSpPr>
          <p:spPr>
            <a:xfrm>
              <a:off x="2571250" y="6209358"/>
              <a:ext cx="365226" cy="49514"/>
            </a:xfrm>
            <a:custGeom>
              <a:avLst/>
              <a:gdLst/>
              <a:ahLst/>
              <a:cxnLst/>
              <a:rect l="l" t="t" r="r" b="b"/>
              <a:pathLst>
                <a:path w="1767" h="239" extrusionOk="0">
                  <a:moveTo>
                    <a:pt x="1767" y="239"/>
                  </a:moveTo>
                  <a:lnTo>
                    <a:pt x="1198" y="239"/>
                  </a:lnTo>
                  <a:lnTo>
                    <a:pt x="0" y="0"/>
                  </a:lnTo>
                  <a:lnTo>
                    <a:pt x="872" y="0"/>
                  </a:lnTo>
                  <a:lnTo>
                    <a:pt x="1767" y="239"/>
                  </a:lnTo>
                  <a:close/>
                </a:path>
              </a:pathLst>
            </a:custGeom>
            <a:solidFill>
              <a:srgbClr val="990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9" name="Google Shape;1298;p42">
              <a:extLst>
                <a:ext uri="{FF2B5EF4-FFF2-40B4-BE49-F238E27FC236}">
                  <a16:creationId xmlns:a16="http://schemas.microsoft.com/office/drawing/2014/main" id="{B8F80982-39E3-43BB-BDE5-E641E6B65E5E}"/>
                </a:ext>
              </a:extLst>
            </p:cNvPr>
            <p:cNvSpPr/>
            <p:nvPr/>
          </p:nvSpPr>
          <p:spPr>
            <a:xfrm>
              <a:off x="2751485" y="6209358"/>
              <a:ext cx="303218" cy="49514"/>
            </a:xfrm>
            <a:custGeom>
              <a:avLst/>
              <a:gdLst/>
              <a:ahLst/>
              <a:cxnLst/>
              <a:rect l="l" t="t" r="r" b="b"/>
              <a:pathLst>
                <a:path w="1467" h="239" extrusionOk="0">
                  <a:moveTo>
                    <a:pt x="1467" y="239"/>
                  </a:moveTo>
                  <a:lnTo>
                    <a:pt x="895" y="239"/>
                  </a:lnTo>
                  <a:lnTo>
                    <a:pt x="0" y="0"/>
                  </a:lnTo>
                  <a:lnTo>
                    <a:pt x="868" y="0"/>
                  </a:lnTo>
                  <a:lnTo>
                    <a:pt x="1467" y="239"/>
                  </a:lnTo>
                  <a:close/>
                </a:path>
              </a:pathLst>
            </a:custGeom>
            <a:solidFill>
              <a:srgbClr val="B45F0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0" name="Google Shape;1299;p42">
              <a:extLst>
                <a:ext uri="{FF2B5EF4-FFF2-40B4-BE49-F238E27FC236}">
                  <a16:creationId xmlns:a16="http://schemas.microsoft.com/office/drawing/2014/main" id="{35B139F6-249B-4C3E-9BBA-2E91E7C06878}"/>
                </a:ext>
              </a:extLst>
            </p:cNvPr>
            <p:cNvSpPr/>
            <p:nvPr/>
          </p:nvSpPr>
          <p:spPr>
            <a:xfrm>
              <a:off x="2930895" y="6209358"/>
              <a:ext cx="242037" cy="49514"/>
            </a:xfrm>
            <a:custGeom>
              <a:avLst/>
              <a:gdLst/>
              <a:ahLst/>
              <a:cxnLst/>
              <a:rect l="l" t="t" r="r" b="b"/>
              <a:pathLst>
                <a:path w="1171" h="239" extrusionOk="0">
                  <a:moveTo>
                    <a:pt x="1171" y="239"/>
                  </a:moveTo>
                  <a:lnTo>
                    <a:pt x="599" y="239"/>
                  </a:lnTo>
                  <a:lnTo>
                    <a:pt x="0" y="0"/>
                  </a:lnTo>
                  <a:lnTo>
                    <a:pt x="872" y="0"/>
                  </a:lnTo>
                  <a:lnTo>
                    <a:pt x="1171" y="239"/>
                  </a:lnTo>
                  <a:close/>
                </a:path>
              </a:pathLst>
            </a:custGeom>
            <a:solidFill>
              <a:srgbClr val="BF9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1" name="Google Shape;1300;p42">
              <a:extLst>
                <a:ext uri="{FF2B5EF4-FFF2-40B4-BE49-F238E27FC236}">
                  <a16:creationId xmlns:a16="http://schemas.microsoft.com/office/drawing/2014/main" id="{06F2633A-3D53-479E-8249-42B0B3242496}"/>
                </a:ext>
              </a:extLst>
            </p:cNvPr>
            <p:cNvSpPr/>
            <p:nvPr/>
          </p:nvSpPr>
          <p:spPr>
            <a:xfrm>
              <a:off x="3111130" y="6209358"/>
              <a:ext cx="180029" cy="49514"/>
            </a:xfrm>
            <a:custGeom>
              <a:avLst/>
              <a:gdLst/>
              <a:ahLst/>
              <a:cxnLst/>
              <a:rect l="l" t="t" r="r" b="b"/>
              <a:pathLst>
                <a:path w="871" h="239" extrusionOk="0">
                  <a:moveTo>
                    <a:pt x="871" y="239"/>
                  </a:moveTo>
                  <a:lnTo>
                    <a:pt x="299" y="239"/>
                  </a:lnTo>
                  <a:lnTo>
                    <a:pt x="0" y="0"/>
                  </a:lnTo>
                  <a:lnTo>
                    <a:pt x="871" y="0"/>
                  </a:lnTo>
                  <a:lnTo>
                    <a:pt x="871" y="239"/>
                  </a:lnTo>
                  <a:close/>
                </a:path>
              </a:pathLst>
            </a:custGeom>
            <a:solidFill>
              <a:srgbClr val="38761D"/>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2" name="Google Shape;1301;p42">
              <a:extLst>
                <a:ext uri="{FF2B5EF4-FFF2-40B4-BE49-F238E27FC236}">
                  <a16:creationId xmlns:a16="http://schemas.microsoft.com/office/drawing/2014/main" id="{881F2383-C485-4A8C-88B2-E0ED9FB701B8}"/>
                </a:ext>
              </a:extLst>
            </p:cNvPr>
            <p:cNvSpPr/>
            <p:nvPr/>
          </p:nvSpPr>
          <p:spPr>
            <a:xfrm>
              <a:off x="3291159" y="6209358"/>
              <a:ext cx="180029" cy="49514"/>
            </a:xfrm>
            <a:custGeom>
              <a:avLst/>
              <a:gdLst/>
              <a:ahLst/>
              <a:cxnLst/>
              <a:rect l="l" t="t" r="r" b="b"/>
              <a:pathLst>
                <a:path w="871" h="239" extrusionOk="0">
                  <a:moveTo>
                    <a:pt x="572" y="239"/>
                  </a:moveTo>
                  <a:lnTo>
                    <a:pt x="0" y="239"/>
                  </a:lnTo>
                  <a:lnTo>
                    <a:pt x="0" y="0"/>
                  </a:lnTo>
                  <a:lnTo>
                    <a:pt x="871" y="0"/>
                  </a:lnTo>
                  <a:lnTo>
                    <a:pt x="572" y="239"/>
                  </a:lnTo>
                  <a:close/>
                </a:path>
              </a:pathLst>
            </a:custGeom>
            <a:solidFill>
              <a:srgbClr val="134F5C"/>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3" name="Google Shape;1302;p42">
              <a:extLst>
                <a:ext uri="{FF2B5EF4-FFF2-40B4-BE49-F238E27FC236}">
                  <a16:creationId xmlns:a16="http://schemas.microsoft.com/office/drawing/2014/main" id="{5E731C50-6B5F-4FC7-AD2F-9A2BB042AE4E}"/>
                </a:ext>
              </a:extLst>
            </p:cNvPr>
            <p:cNvSpPr/>
            <p:nvPr/>
          </p:nvSpPr>
          <p:spPr>
            <a:xfrm>
              <a:off x="3409388" y="6209358"/>
              <a:ext cx="242037" cy="49514"/>
            </a:xfrm>
            <a:custGeom>
              <a:avLst/>
              <a:gdLst/>
              <a:ahLst/>
              <a:cxnLst/>
              <a:rect l="l" t="t" r="r" b="b"/>
              <a:pathLst>
                <a:path w="1171" h="239" extrusionOk="0">
                  <a:moveTo>
                    <a:pt x="572" y="239"/>
                  </a:moveTo>
                  <a:lnTo>
                    <a:pt x="0" y="239"/>
                  </a:lnTo>
                  <a:lnTo>
                    <a:pt x="299" y="0"/>
                  </a:lnTo>
                  <a:lnTo>
                    <a:pt x="1171" y="0"/>
                  </a:lnTo>
                  <a:lnTo>
                    <a:pt x="572" y="239"/>
                  </a:lnTo>
                  <a:close/>
                </a:path>
              </a:pathLst>
            </a:custGeom>
            <a:solidFill>
              <a:srgbClr val="1155CC"/>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4" name="Google Shape;1303;p42">
              <a:extLst>
                <a:ext uri="{FF2B5EF4-FFF2-40B4-BE49-F238E27FC236}">
                  <a16:creationId xmlns:a16="http://schemas.microsoft.com/office/drawing/2014/main" id="{709945CC-DF21-48DB-9984-887B8886774C}"/>
                </a:ext>
              </a:extLst>
            </p:cNvPr>
            <p:cNvSpPr/>
            <p:nvPr/>
          </p:nvSpPr>
          <p:spPr>
            <a:xfrm>
              <a:off x="3527616" y="6209358"/>
              <a:ext cx="303218" cy="49514"/>
            </a:xfrm>
            <a:custGeom>
              <a:avLst/>
              <a:gdLst/>
              <a:ahLst/>
              <a:cxnLst/>
              <a:rect l="l" t="t" r="r" b="b"/>
              <a:pathLst>
                <a:path w="1467" h="239" extrusionOk="0">
                  <a:moveTo>
                    <a:pt x="572" y="239"/>
                  </a:moveTo>
                  <a:lnTo>
                    <a:pt x="0" y="239"/>
                  </a:lnTo>
                  <a:lnTo>
                    <a:pt x="599" y="0"/>
                  </a:lnTo>
                  <a:lnTo>
                    <a:pt x="1467" y="0"/>
                  </a:lnTo>
                  <a:lnTo>
                    <a:pt x="572" y="239"/>
                  </a:lnTo>
                  <a:close/>
                </a:path>
              </a:pathLst>
            </a:custGeom>
            <a:solidFill>
              <a:srgbClr val="351C75"/>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5" name="Google Shape;1304;p42">
              <a:extLst>
                <a:ext uri="{FF2B5EF4-FFF2-40B4-BE49-F238E27FC236}">
                  <a16:creationId xmlns:a16="http://schemas.microsoft.com/office/drawing/2014/main" id="{270168A1-4E2F-4BF1-846B-F2D36C3FCBA2}"/>
                </a:ext>
              </a:extLst>
            </p:cNvPr>
            <p:cNvSpPr/>
            <p:nvPr/>
          </p:nvSpPr>
          <p:spPr>
            <a:xfrm>
              <a:off x="3645844" y="6209358"/>
              <a:ext cx="365226" cy="49514"/>
            </a:xfrm>
            <a:custGeom>
              <a:avLst/>
              <a:gdLst/>
              <a:ahLst/>
              <a:cxnLst/>
              <a:rect l="l" t="t" r="r" b="b"/>
              <a:pathLst>
                <a:path w="1767" h="239" extrusionOk="0">
                  <a:moveTo>
                    <a:pt x="572" y="239"/>
                  </a:moveTo>
                  <a:lnTo>
                    <a:pt x="0" y="239"/>
                  </a:lnTo>
                  <a:lnTo>
                    <a:pt x="895" y="0"/>
                  </a:lnTo>
                  <a:lnTo>
                    <a:pt x="1767" y="0"/>
                  </a:lnTo>
                  <a:lnTo>
                    <a:pt x="572" y="239"/>
                  </a:lnTo>
                  <a:close/>
                </a:path>
              </a:pathLst>
            </a:custGeom>
            <a:solidFill>
              <a:srgbClr val="741B47"/>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spTree>
    <p:extLst>
      <p:ext uri="{BB962C8B-B14F-4D97-AF65-F5344CB8AC3E}">
        <p14:creationId xmlns:p14="http://schemas.microsoft.com/office/powerpoint/2010/main" val="16884529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F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7A63C6-E26A-427E-94EC-E93FB28F7A1A}"/>
              </a:ext>
            </a:extLst>
          </p:cNvPr>
          <p:cNvSpPr>
            <a:spLocks noGrp="1"/>
          </p:cNvSpPr>
          <p:nvPr>
            <p:ph type="title"/>
          </p:nvPr>
        </p:nvSpPr>
        <p:spPr>
          <a:xfrm>
            <a:off x="1529872" y="531520"/>
            <a:ext cx="5801540" cy="845800"/>
          </a:xfrm>
        </p:spPr>
        <p:txBody>
          <a:bodyPr/>
          <a:lstStyle/>
          <a:p>
            <a:r>
              <a:rPr lang="en-US" sz="4000" dirty="0"/>
              <a:t>Big Five Training Results</a:t>
            </a:r>
            <a:endParaRPr lang="en-IN" sz="4000" dirty="0"/>
          </a:p>
        </p:txBody>
      </p:sp>
      <p:sp>
        <p:nvSpPr>
          <p:cNvPr id="4" name="Slide Number Placeholder 3">
            <a:extLst>
              <a:ext uri="{FF2B5EF4-FFF2-40B4-BE49-F238E27FC236}">
                <a16:creationId xmlns:a16="http://schemas.microsoft.com/office/drawing/2014/main" id="{F4BDB721-5AB2-4C93-8A8E-31704E234C9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27</a:t>
            </a:fld>
            <a:endParaRPr lang="en"/>
          </a:p>
        </p:txBody>
      </p:sp>
      <p:pic>
        <p:nvPicPr>
          <p:cNvPr id="5" name="Picture 4">
            <a:extLst>
              <a:ext uri="{FF2B5EF4-FFF2-40B4-BE49-F238E27FC236}">
                <a16:creationId xmlns:a16="http://schemas.microsoft.com/office/drawing/2014/main" id="{9C336904-AF92-4204-BB70-D851555DC787}"/>
              </a:ext>
            </a:extLst>
          </p:cNvPr>
          <p:cNvPicPr>
            <a:picLocks noChangeAspect="1"/>
          </p:cNvPicPr>
          <p:nvPr/>
        </p:nvPicPr>
        <p:blipFill>
          <a:blip r:embed="rId3"/>
          <a:stretch>
            <a:fillRect/>
          </a:stretch>
        </p:blipFill>
        <p:spPr>
          <a:xfrm>
            <a:off x="0" y="1588816"/>
            <a:ext cx="4560570" cy="3040380"/>
          </a:xfrm>
          <a:prstGeom prst="rect">
            <a:avLst/>
          </a:prstGeom>
        </p:spPr>
      </p:pic>
      <p:pic>
        <p:nvPicPr>
          <p:cNvPr id="8" name="Picture 7">
            <a:extLst>
              <a:ext uri="{FF2B5EF4-FFF2-40B4-BE49-F238E27FC236}">
                <a16:creationId xmlns:a16="http://schemas.microsoft.com/office/drawing/2014/main" id="{23C2D4A8-6E8C-4723-8953-63B8F830E4BF}"/>
              </a:ext>
            </a:extLst>
          </p:cNvPr>
          <p:cNvPicPr>
            <a:picLocks noChangeAspect="1"/>
          </p:cNvPicPr>
          <p:nvPr/>
        </p:nvPicPr>
        <p:blipFill>
          <a:blip r:embed="rId4"/>
          <a:stretch>
            <a:fillRect/>
          </a:stretch>
        </p:blipFill>
        <p:spPr>
          <a:xfrm>
            <a:off x="4572000" y="1588816"/>
            <a:ext cx="4560570" cy="3040380"/>
          </a:xfrm>
          <a:prstGeom prst="rect">
            <a:avLst/>
          </a:prstGeom>
        </p:spPr>
      </p:pic>
      <p:grpSp>
        <p:nvGrpSpPr>
          <p:cNvPr id="11" name="Google Shape;1280;p42">
            <a:extLst>
              <a:ext uri="{FF2B5EF4-FFF2-40B4-BE49-F238E27FC236}">
                <a16:creationId xmlns:a16="http://schemas.microsoft.com/office/drawing/2014/main" id="{EE9CBD09-8FEA-42A4-8C0A-16FE3B309138}"/>
              </a:ext>
            </a:extLst>
          </p:cNvPr>
          <p:cNvGrpSpPr/>
          <p:nvPr/>
        </p:nvGrpSpPr>
        <p:grpSpPr>
          <a:xfrm>
            <a:off x="670560" y="520948"/>
            <a:ext cx="624840" cy="433149"/>
            <a:chOff x="2571250" y="5664711"/>
            <a:chExt cx="1439820" cy="594160"/>
          </a:xfrm>
        </p:grpSpPr>
        <p:sp>
          <p:nvSpPr>
            <p:cNvPr id="12" name="Google Shape;1281;p42">
              <a:extLst>
                <a:ext uri="{FF2B5EF4-FFF2-40B4-BE49-F238E27FC236}">
                  <a16:creationId xmlns:a16="http://schemas.microsoft.com/office/drawing/2014/main" id="{DF5E4EA7-1C40-435F-989A-070D1768F8B2}"/>
                </a:ext>
              </a:extLst>
            </p:cNvPr>
            <p:cNvSpPr/>
            <p:nvPr/>
          </p:nvSpPr>
          <p:spPr>
            <a:xfrm>
              <a:off x="2751485" y="5699308"/>
              <a:ext cx="179409" cy="510050"/>
            </a:xfrm>
            <a:custGeom>
              <a:avLst/>
              <a:gdLst/>
              <a:ahLst/>
              <a:cxnLst/>
              <a:rect l="l" t="t" r="r" b="b"/>
              <a:pathLst>
                <a:path w="287" h="813" extrusionOk="0">
                  <a:moveTo>
                    <a:pt x="144" y="0"/>
                  </a:moveTo>
                  <a:cubicBezTo>
                    <a:pt x="64" y="0"/>
                    <a:pt x="0" y="65"/>
                    <a:pt x="0" y="144"/>
                  </a:cubicBezTo>
                  <a:cubicBezTo>
                    <a:pt x="0" y="813"/>
                    <a:pt x="0" y="813"/>
                    <a:pt x="0" y="813"/>
                  </a:cubicBezTo>
                  <a:cubicBezTo>
                    <a:pt x="287" y="813"/>
                    <a:pt x="287" y="813"/>
                    <a:pt x="287" y="813"/>
                  </a:cubicBezTo>
                  <a:cubicBezTo>
                    <a:pt x="287" y="144"/>
                    <a:pt x="287" y="144"/>
                    <a:pt x="287" y="144"/>
                  </a:cubicBezTo>
                  <a:cubicBezTo>
                    <a:pt x="287" y="65"/>
                    <a:pt x="223" y="0"/>
                    <a:pt x="144" y="0"/>
                  </a:cubicBezTo>
                  <a:close/>
                </a:path>
              </a:pathLst>
            </a:custGeom>
            <a:solidFill>
              <a:srgbClr val="E69138"/>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3" name="Google Shape;1282;p42">
              <a:extLst>
                <a:ext uri="{FF2B5EF4-FFF2-40B4-BE49-F238E27FC236}">
                  <a16:creationId xmlns:a16="http://schemas.microsoft.com/office/drawing/2014/main" id="{EB22D517-5AF0-4BD2-9553-83E4621ED227}"/>
                </a:ext>
              </a:extLst>
            </p:cNvPr>
            <p:cNvSpPr/>
            <p:nvPr/>
          </p:nvSpPr>
          <p:spPr>
            <a:xfrm>
              <a:off x="2765747" y="5713810"/>
              <a:ext cx="150600" cy="151500"/>
            </a:xfrm>
            <a:prstGeom prst="ellipse">
              <a:avLst/>
            </a:prstGeom>
            <a:solidFill>
              <a:srgbClr val="B45F0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4" name="Google Shape;1283;p42">
              <a:extLst>
                <a:ext uri="{FF2B5EF4-FFF2-40B4-BE49-F238E27FC236}">
                  <a16:creationId xmlns:a16="http://schemas.microsoft.com/office/drawing/2014/main" id="{7742F481-84B8-44AE-858C-6B3E7D498F26}"/>
                </a:ext>
              </a:extLst>
            </p:cNvPr>
            <p:cNvSpPr/>
            <p:nvPr/>
          </p:nvSpPr>
          <p:spPr>
            <a:xfrm>
              <a:off x="2930895" y="5732455"/>
              <a:ext cx="180236" cy="476902"/>
            </a:xfrm>
            <a:custGeom>
              <a:avLst/>
              <a:gdLst/>
              <a:ahLst/>
              <a:cxnLst/>
              <a:rect l="l" t="t" r="r" b="b"/>
              <a:pathLst>
                <a:path w="288" h="760" extrusionOk="0">
                  <a:moveTo>
                    <a:pt x="144" y="0"/>
                  </a:moveTo>
                  <a:cubicBezTo>
                    <a:pt x="65" y="0"/>
                    <a:pt x="0" y="65"/>
                    <a:pt x="0" y="144"/>
                  </a:cubicBezTo>
                  <a:cubicBezTo>
                    <a:pt x="0" y="760"/>
                    <a:pt x="0" y="760"/>
                    <a:pt x="0" y="760"/>
                  </a:cubicBezTo>
                  <a:cubicBezTo>
                    <a:pt x="288" y="760"/>
                    <a:pt x="288" y="760"/>
                    <a:pt x="288" y="760"/>
                  </a:cubicBezTo>
                  <a:cubicBezTo>
                    <a:pt x="288" y="144"/>
                    <a:pt x="288" y="144"/>
                    <a:pt x="288" y="144"/>
                  </a:cubicBezTo>
                  <a:cubicBezTo>
                    <a:pt x="288" y="65"/>
                    <a:pt x="224" y="0"/>
                    <a:pt x="144" y="0"/>
                  </a:cubicBezTo>
                  <a:close/>
                </a:path>
              </a:pathLst>
            </a:custGeom>
            <a:solidFill>
              <a:srgbClr val="F1C232"/>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 name="Google Shape;1284;p42">
              <a:extLst>
                <a:ext uri="{FF2B5EF4-FFF2-40B4-BE49-F238E27FC236}">
                  <a16:creationId xmlns:a16="http://schemas.microsoft.com/office/drawing/2014/main" id="{D6267E5B-2988-4F36-A3D3-7CA211667886}"/>
                </a:ext>
              </a:extLst>
            </p:cNvPr>
            <p:cNvSpPr/>
            <p:nvPr/>
          </p:nvSpPr>
          <p:spPr>
            <a:xfrm>
              <a:off x="2945363" y="5746957"/>
              <a:ext cx="151200" cy="151800"/>
            </a:xfrm>
            <a:prstGeom prst="ellipse">
              <a:avLst/>
            </a:prstGeom>
            <a:solidFill>
              <a:srgbClr val="BF9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6" name="Google Shape;1285;p42">
              <a:extLst>
                <a:ext uri="{FF2B5EF4-FFF2-40B4-BE49-F238E27FC236}">
                  <a16:creationId xmlns:a16="http://schemas.microsoft.com/office/drawing/2014/main" id="{BE1D37E0-AB57-499B-8C9E-B3A5C5AF1916}"/>
                </a:ext>
              </a:extLst>
            </p:cNvPr>
            <p:cNvSpPr/>
            <p:nvPr/>
          </p:nvSpPr>
          <p:spPr>
            <a:xfrm>
              <a:off x="3111130" y="5756280"/>
              <a:ext cx="180030" cy="453078"/>
            </a:xfrm>
            <a:custGeom>
              <a:avLst/>
              <a:gdLst/>
              <a:ahLst/>
              <a:cxnLst/>
              <a:rect l="l" t="t" r="r" b="b"/>
              <a:pathLst>
                <a:path w="288" h="722" extrusionOk="0">
                  <a:moveTo>
                    <a:pt x="144" y="0"/>
                  </a:moveTo>
                  <a:cubicBezTo>
                    <a:pt x="65" y="0"/>
                    <a:pt x="0" y="65"/>
                    <a:pt x="0" y="144"/>
                  </a:cubicBezTo>
                  <a:cubicBezTo>
                    <a:pt x="0" y="722"/>
                    <a:pt x="0" y="722"/>
                    <a:pt x="0" y="722"/>
                  </a:cubicBezTo>
                  <a:cubicBezTo>
                    <a:pt x="288" y="722"/>
                    <a:pt x="288" y="722"/>
                    <a:pt x="288" y="722"/>
                  </a:cubicBezTo>
                  <a:cubicBezTo>
                    <a:pt x="288" y="144"/>
                    <a:pt x="288" y="144"/>
                    <a:pt x="288" y="144"/>
                  </a:cubicBezTo>
                  <a:cubicBezTo>
                    <a:pt x="288" y="65"/>
                    <a:pt x="224" y="0"/>
                    <a:pt x="144" y="0"/>
                  </a:cubicBezTo>
                  <a:close/>
                </a:path>
              </a:pathLst>
            </a:custGeom>
            <a:solidFill>
              <a:srgbClr val="6AA84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 name="Google Shape;1286;p42">
              <a:extLst>
                <a:ext uri="{FF2B5EF4-FFF2-40B4-BE49-F238E27FC236}">
                  <a16:creationId xmlns:a16="http://schemas.microsoft.com/office/drawing/2014/main" id="{5D253112-C043-4EB9-9205-4232813474D5}"/>
                </a:ext>
              </a:extLst>
            </p:cNvPr>
            <p:cNvSpPr/>
            <p:nvPr/>
          </p:nvSpPr>
          <p:spPr>
            <a:xfrm>
              <a:off x="3125392" y="5770782"/>
              <a:ext cx="151200" cy="151800"/>
            </a:xfrm>
            <a:prstGeom prst="ellipse">
              <a:avLst/>
            </a:prstGeom>
            <a:solidFill>
              <a:srgbClr val="38761D"/>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8" name="Google Shape;1287;p42">
              <a:extLst>
                <a:ext uri="{FF2B5EF4-FFF2-40B4-BE49-F238E27FC236}">
                  <a16:creationId xmlns:a16="http://schemas.microsoft.com/office/drawing/2014/main" id="{2F0B376A-EBA1-4373-A1E3-BC3AB982028E}"/>
                </a:ext>
              </a:extLst>
            </p:cNvPr>
            <p:cNvSpPr/>
            <p:nvPr/>
          </p:nvSpPr>
          <p:spPr>
            <a:xfrm>
              <a:off x="3291159" y="5756280"/>
              <a:ext cx="180030" cy="453078"/>
            </a:xfrm>
            <a:custGeom>
              <a:avLst/>
              <a:gdLst/>
              <a:ahLst/>
              <a:cxnLst/>
              <a:rect l="l" t="t" r="r" b="b"/>
              <a:pathLst>
                <a:path w="288" h="722" extrusionOk="0">
                  <a:moveTo>
                    <a:pt x="144" y="0"/>
                  </a:moveTo>
                  <a:cubicBezTo>
                    <a:pt x="64" y="0"/>
                    <a:pt x="0" y="65"/>
                    <a:pt x="0" y="144"/>
                  </a:cubicBezTo>
                  <a:cubicBezTo>
                    <a:pt x="0" y="722"/>
                    <a:pt x="0" y="722"/>
                    <a:pt x="0" y="722"/>
                  </a:cubicBezTo>
                  <a:cubicBezTo>
                    <a:pt x="288" y="722"/>
                    <a:pt x="288" y="722"/>
                    <a:pt x="288" y="722"/>
                  </a:cubicBezTo>
                  <a:cubicBezTo>
                    <a:pt x="288" y="144"/>
                    <a:pt x="288" y="144"/>
                    <a:pt x="288" y="144"/>
                  </a:cubicBezTo>
                  <a:cubicBezTo>
                    <a:pt x="288" y="65"/>
                    <a:pt x="223" y="0"/>
                    <a:pt x="144" y="0"/>
                  </a:cubicBezTo>
                  <a:close/>
                </a:path>
              </a:pathLst>
            </a:custGeom>
            <a:solidFill>
              <a:srgbClr val="45818E"/>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9" name="Google Shape;1288;p42">
              <a:extLst>
                <a:ext uri="{FF2B5EF4-FFF2-40B4-BE49-F238E27FC236}">
                  <a16:creationId xmlns:a16="http://schemas.microsoft.com/office/drawing/2014/main" id="{577992B1-01CF-4B51-B381-6004B125A72A}"/>
                </a:ext>
              </a:extLst>
            </p:cNvPr>
            <p:cNvSpPr/>
            <p:nvPr/>
          </p:nvSpPr>
          <p:spPr>
            <a:xfrm>
              <a:off x="3305628" y="5770782"/>
              <a:ext cx="151200" cy="151800"/>
            </a:xfrm>
            <a:prstGeom prst="ellipse">
              <a:avLst/>
            </a:prstGeom>
            <a:solidFill>
              <a:srgbClr val="134F5C"/>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20" name="Google Shape;1289;p42">
              <a:extLst>
                <a:ext uri="{FF2B5EF4-FFF2-40B4-BE49-F238E27FC236}">
                  <a16:creationId xmlns:a16="http://schemas.microsoft.com/office/drawing/2014/main" id="{925A4CF2-DD81-4AA7-93CB-CB91691A6D85}"/>
                </a:ext>
              </a:extLst>
            </p:cNvPr>
            <p:cNvSpPr/>
            <p:nvPr/>
          </p:nvSpPr>
          <p:spPr>
            <a:xfrm>
              <a:off x="3471189" y="5732455"/>
              <a:ext cx="180236" cy="476902"/>
            </a:xfrm>
            <a:custGeom>
              <a:avLst/>
              <a:gdLst/>
              <a:ahLst/>
              <a:cxnLst/>
              <a:rect l="l" t="t" r="r" b="b"/>
              <a:pathLst>
                <a:path w="288" h="760" extrusionOk="0">
                  <a:moveTo>
                    <a:pt x="144" y="0"/>
                  </a:moveTo>
                  <a:cubicBezTo>
                    <a:pt x="64" y="0"/>
                    <a:pt x="0" y="65"/>
                    <a:pt x="0" y="144"/>
                  </a:cubicBezTo>
                  <a:cubicBezTo>
                    <a:pt x="0" y="760"/>
                    <a:pt x="0" y="760"/>
                    <a:pt x="0" y="760"/>
                  </a:cubicBezTo>
                  <a:cubicBezTo>
                    <a:pt x="288" y="760"/>
                    <a:pt x="288" y="760"/>
                    <a:pt x="288" y="760"/>
                  </a:cubicBezTo>
                  <a:cubicBezTo>
                    <a:pt x="288" y="144"/>
                    <a:pt x="288" y="144"/>
                    <a:pt x="288" y="144"/>
                  </a:cubicBezTo>
                  <a:cubicBezTo>
                    <a:pt x="288" y="65"/>
                    <a:pt x="223" y="0"/>
                    <a:pt x="144" y="0"/>
                  </a:cubicBezTo>
                  <a:close/>
                </a:path>
              </a:pathLst>
            </a:custGeom>
            <a:solidFill>
              <a:srgbClr val="3C78D8"/>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1" name="Google Shape;1290;p42">
              <a:extLst>
                <a:ext uri="{FF2B5EF4-FFF2-40B4-BE49-F238E27FC236}">
                  <a16:creationId xmlns:a16="http://schemas.microsoft.com/office/drawing/2014/main" id="{5C279D38-EB15-446A-9956-F4462C84E138}"/>
                </a:ext>
              </a:extLst>
            </p:cNvPr>
            <p:cNvSpPr/>
            <p:nvPr/>
          </p:nvSpPr>
          <p:spPr>
            <a:xfrm>
              <a:off x="3485657" y="5746957"/>
              <a:ext cx="151200" cy="151800"/>
            </a:xfrm>
            <a:prstGeom prst="ellipse">
              <a:avLst/>
            </a:prstGeom>
            <a:solidFill>
              <a:srgbClr val="1155CC"/>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22" name="Google Shape;1291;p42">
              <a:extLst>
                <a:ext uri="{FF2B5EF4-FFF2-40B4-BE49-F238E27FC236}">
                  <a16:creationId xmlns:a16="http://schemas.microsoft.com/office/drawing/2014/main" id="{9CCB62AB-8326-4859-BB69-D5A12451A965}"/>
                </a:ext>
              </a:extLst>
            </p:cNvPr>
            <p:cNvSpPr/>
            <p:nvPr/>
          </p:nvSpPr>
          <p:spPr>
            <a:xfrm>
              <a:off x="3651425" y="5699308"/>
              <a:ext cx="179409" cy="510050"/>
            </a:xfrm>
            <a:custGeom>
              <a:avLst/>
              <a:gdLst/>
              <a:ahLst/>
              <a:cxnLst/>
              <a:rect l="l" t="t" r="r" b="b"/>
              <a:pathLst>
                <a:path w="287" h="813" extrusionOk="0">
                  <a:moveTo>
                    <a:pt x="143" y="0"/>
                  </a:moveTo>
                  <a:cubicBezTo>
                    <a:pt x="64" y="0"/>
                    <a:pt x="0" y="65"/>
                    <a:pt x="0" y="144"/>
                  </a:cubicBezTo>
                  <a:cubicBezTo>
                    <a:pt x="0" y="813"/>
                    <a:pt x="0" y="813"/>
                    <a:pt x="0" y="813"/>
                  </a:cubicBezTo>
                  <a:cubicBezTo>
                    <a:pt x="287" y="813"/>
                    <a:pt x="287" y="813"/>
                    <a:pt x="287" y="813"/>
                  </a:cubicBezTo>
                  <a:cubicBezTo>
                    <a:pt x="287" y="144"/>
                    <a:pt x="287" y="144"/>
                    <a:pt x="287" y="144"/>
                  </a:cubicBezTo>
                  <a:cubicBezTo>
                    <a:pt x="287" y="65"/>
                    <a:pt x="223" y="0"/>
                    <a:pt x="143" y="0"/>
                  </a:cubicBezTo>
                  <a:close/>
                </a:path>
              </a:pathLst>
            </a:custGeom>
            <a:solidFill>
              <a:srgbClr val="674EA7"/>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3" name="Google Shape;1292;p42">
              <a:extLst>
                <a:ext uri="{FF2B5EF4-FFF2-40B4-BE49-F238E27FC236}">
                  <a16:creationId xmlns:a16="http://schemas.microsoft.com/office/drawing/2014/main" id="{B4ADD92F-5228-44F8-8AB0-C520BDE2CE63}"/>
                </a:ext>
              </a:extLst>
            </p:cNvPr>
            <p:cNvSpPr/>
            <p:nvPr/>
          </p:nvSpPr>
          <p:spPr>
            <a:xfrm>
              <a:off x="3665893" y="5713810"/>
              <a:ext cx="150600" cy="151500"/>
            </a:xfrm>
            <a:prstGeom prst="ellipse">
              <a:avLst/>
            </a:prstGeom>
            <a:solidFill>
              <a:srgbClr val="351C75"/>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24" name="Google Shape;1293;p42">
              <a:extLst>
                <a:ext uri="{FF2B5EF4-FFF2-40B4-BE49-F238E27FC236}">
                  <a16:creationId xmlns:a16="http://schemas.microsoft.com/office/drawing/2014/main" id="{8178113F-38CD-42D3-A644-E26D787561D4}"/>
                </a:ext>
              </a:extLst>
            </p:cNvPr>
            <p:cNvSpPr/>
            <p:nvPr/>
          </p:nvSpPr>
          <p:spPr>
            <a:xfrm>
              <a:off x="3830834" y="5664711"/>
              <a:ext cx="180236" cy="544646"/>
            </a:xfrm>
            <a:custGeom>
              <a:avLst/>
              <a:gdLst/>
              <a:ahLst/>
              <a:cxnLst/>
              <a:rect l="l" t="t" r="r" b="b"/>
              <a:pathLst>
                <a:path w="288" h="868" extrusionOk="0">
                  <a:moveTo>
                    <a:pt x="144" y="0"/>
                  </a:moveTo>
                  <a:cubicBezTo>
                    <a:pt x="65" y="0"/>
                    <a:pt x="0" y="64"/>
                    <a:pt x="0" y="144"/>
                  </a:cubicBezTo>
                  <a:cubicBezTo>
                    <a:pt x="0" y="868"/>
                    <a:pt x="0" y="868"/>
                    <a:pt x="0" y="868"/>
                  </a:cubicBezTo>
                  <a:cubicBezTo>
                    <a:pt x="288" y="868"/>
                    <a:pt x="288" y="868"/>
                    <a:pt x="288" y="868"/>
                  </a:cubicBezTo>
                  <a:cubicBezTo>
                    <a:pt x="288" y="144"/>
                    <a:pt x="288" y="144"/>
                    <a:pt x="288" y="144"/>
                  </a:cubicBezTo>
                  <a:cubicBezTo>
                    <a:pt x="288" y="64"/>
                    <a:pt x="224" y="0"/>
                    <a:pt x="144" y="0"/>
                  </a:cubicBezTo>
                  <a:close/>
                </a:path>
              </a:pathLst>
            </a:custGeom>
            <a:solidFill>
              <a:srgbClr val="A64D79"/>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5" name="Google Shape;1294;p42">
              <a:extLst>
                <a:ext uri="{FF2B5EF4-FFF2-40B4-BE49-F238E27FC236}">
                  <a16:creationId xmlns:a16="http://schemas.microsoft.com/office/drawing/2014/main" id="{8C929225-CE63-4444-B1F2-EF025DA3BB9B}"/>
                </a:ext>
              </a:extLst>
            </p:cNvPr>
            <p:cNvSpPr/>
            <p:nvPr/>
          </p:nvSpPr>
          <p:spPr>
            <a:xfrm>
              <a:off x="3845302" y="5679213"/>
              <a:ext cx="151200" cy="151800"/>
            </a:xfrm>
            <a:prstGeom prst="ellipse">
              <a:avLst/>
            </a:prstGeom>
            <a:solidFill>
              <a:srgbClr val="741B47"/>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26" name="Google Shape;1295;p42">
              <a:extLst>
                <a:ext uri="{FF2B5EF4-FFF2-40B4-BE49-F238E27FC236}">
                  <a16:creationId xmlns:a16="http://schemas.microsoft.com/office/drawing/2014/main" id="{B712C673-25BF-4BF6-8CD2-289A6F17A98A}"/>
                </a:ext>
              </a:extLst>
            </p:cNvPr>
            <p:cNvSpPr/>
            <p:nvPr/>
          </p:nvSpPr>
          <p:spPr>
            <a:xfrm>
              <a:off x="2571250" y="5664711"/>
              <a:ext cx="180236" cy="544646"/>
            </a:xfrm>
            <a:custGeom>
              <a:avLst/>
              <a:gdLst/>
              <a:ahLst/>
              <a:cxnLst/>
              <a:rect l="l" t="t" r="r" b="b"/>
              <a:pathLst>
                <a:path w="288" h="868" extrusionOk="0">
                  <a:moveTo>
                    <a:pt x="144" y="0"/>
                  </a:moveTo>
                  <a:cubicBezTo>
                    <a:pt x="64" y="0"/>
                    <a:pt x="0" y="64"/>
                    <a:pt x="0" y="144"/>
                  </a:cubicBezTo>
                  <a:cubicBezTo>
                    <a:pt x="0" y="868"/>
                    <a:pt x="0" y="868"/>
                    <a:pt x="0" y="868"/>
                  </a:cubicBezTo>
                  <a:cubicBezTo>
                    <a:pt x="288" y="868"/>
                    <a:pt x="288" y="868"/>
                    <a:pt x="288" y="868"/>
                  </a:cubicBezTo>
                  <a:cubicBezTo>
                    <a:pt x="288" y="144"/>
                    <a:pt x="288" y="144"/>
                    <a:pt x="288" y="144"/>
                  </a:cubicBezTo>
                  <a:cubicBezTo>
                    <a:pt x="288" y="64"/>
                    <a:pt x="223" y="0"/>
                    <a:pt x="144" y="0"/>
                  </a:cubicBezTo>
                  <a:close/>
                </a:path>
              </a:pathLst>
            </a:custGeom>
            <a:solidFill>
              <a:srgbClr val="CC0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7" name="Google Shape;1296;p42">
              <a:extLst>
                <a:ext uri="{FF2B5EF4-FFF2-40B4-BE49-F238E27FC236}">
                  <a16:creationId xmlns:a16="http://schemas.microsoft.com/office/drawing/2014/main" id="{4E7C189F-1149-4024-A41D-304CE7132376}"/>
                </a:ext>
              </a:extLst>
            </p:cNvPr>
            <p:cNvSpPr/>
            <p:nvPr/>
          </p:nvSpPr>
          <p:spPr>
            <a:xfrm>
              <a:off x="2585718" y="5679213"/>
              <a:ext cx="151200" cy="151800"/>
            </a:xfrm>
            <a:prstGeom prst="ellipse">
              <a:avLst/>
            </a:prstGeom>
            <a:solidFill>
              <a:srgbClr val="990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28" name="Google Shape;1297;p42">
              <a:extLst>
                <a:ext uri="{FF2B5EF4-FFF2-40B4-BE49-F238E27FC236}">
                  <a16:creationId xmlns:a16="http://schemas.microsoft.com/office/drawing/2014/main" id="{507D9365-7E15-46A4-921B-0B64C3655A4D}"/>
                </a:ext>
              </a:extLst>
            </p:cNvPr>
            <p:cNvSpPr/>
            <p:nvPr/>
          </p:nvSpPr>
          <p:spPr>
            <a:xfrm>
              <a:off x="2571250" y="6209358"/>
              <a:ext cx="365226" cy="49514"/>
            </a:xfrm>
            <a:custGeom>
              <a:avLst/>
              <a:gdLst/>
              <a:ahLst/>
              <a:cxnLst/>
              <a:rect l="l" t="t" r="r" b="b"/>
              <a:pathLst>
                <a:path w="1767" h="239" extrusionOk="0">
                  <a:moveTo>
                    <a:pt x="1767" y="239"/>
                  </a:moveTo>
                  <a:lnTo>
                    <a:pt x="1198" y="239"/>
                  </a:lnTo>
                  <a:lnTo>
                    <a:pt x="0" y="0"/>
                  </a:lnTo>
                  <a:lnTo>
                    <a:pt x="872" y="0"/>
                  </a:lnTo>
                  <a:lnTo>
                    <a:pt x="1767" y="239"/>
                  </a:lnTo>
                  <a:close/>
                </a:path>
              </a:pathLst>
            </a:custGeom>
            <a:solidFill>
              <a:srgbClr val="990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9" name="Google Shape;1298;p42">
              <a:extLst>
                <a:ext uri="{FF2B5EF4-FFF2-40B4-BE49-F238E27FC236}">
                  <a16:creationId xmlns:a16="http://schemas.microsoft.com/office/drawing/2014/main" id="{C1015FAE-7DEC-4870-B86A-33A9E949C233}"/>
                </a:ext>
              </a:extLst>
            </p:cNvPr>
            <p:cNvSpPr/>
            <p:nvPr/>
          </p:nvSpPr>
          <p:spPr>
            <a:xfrm>
              <a:off x="2751485" y="6209358"/>
              <a:ext cx="303218" cy="49514"/>
            </a:xfrm>
            <a:custGeom>
              <a:avLst/>
              <a:gdLst/>
              <a:ahLst/>
              <a:cxnLst/>
              <a:rect l="l" t="t" r="r" b="b"/>
              <a:pathLst>
                <a:path w="1467" h="239" extrusionOk="0">
                  <a:moveTo>
                    <a:pt x="1467" y="239"/>
                  </a:moveTo>
                  <a:lnTo>
                    <a:pt x="895" y="239"/>
                  </a:lnTo>
                  <a:lnTo>
                    <a:pt x="0" y="0"/>
                  </a:lnTo>
                  <a:lnTo>
                    <a:pt x="868" y="0"/>
                  </a:lnTo>
                  <a:lnTo>
                    <a:pt x="1467" y="239"/>
                  </a:lnTo>
                  <a:close/>
                </a:path>
              </a:pathLst>
            </a:custGeom>
            <a:solidFill>
              <a:srgbClr val="B45F0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0" name="Google Shape;1299;p42">
              <a:extLst>
                <a:ext uri="{FF2B5EF4-FFF2-40B4-BE49-F238E27FC236}">
                  <a16:creationId xmlns:a16="http://schemas.microsoft.com/office/drawing/2014/main" id="{C5B82B16-450F-47A1-8FB7-029127AA409A}"/>
                </a:ext>
              </a:extLst>
            </p:cNvPr>
            <p:cNvSpPr/>
            <p:nvPr/>
          </p:nvSpPr>
          <p:spPr>
            <a:xfrm>
              <a:off x="2930895" y="6209358"/>
              <a:ext cx="242037" cy="49514"/>
            </a:xfrm>
            <a:custGeom>
              <a:avLst/>
              <a:gdLst/>
              <a:ahLst/>
              <a:cxnLst/>
              <a:rect l="l" t="t" r="r" b="b"/>
              <a:pathLst>
                <a:path w="1171" h="239" extrusionOk="0">
                  <a:moveTo>
                    <a:pt x="1171" y="239"/>
                  </a:moveTo>
                  <a:lnTo>
                    <a:pt x="599" y="239"/>
                  </a:lnTo>
                  <a:lnTo>
                    <a:pt x="0" y="0"/>
                  </a:lnTo>
                  <a:lnTo>
                    <a:pt x="872" y="0"/>
                  </a:lnTo>
                  <a:lnTo>
                    <a:pt x="1171" y="239"/>
                  </a:lnTo>
                  <a:close/>
                </a:path>
              </a:pathLst>
            </a:custGeom>
            <a:solidFill>
              <a:srgbClr val="BF9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1" name="Google Shape;1300;p42">
              <a:extLst>
                <a:ext uri="{FF2B5EF4-FFF2-40B4-BE49-F238E27FC236}">
                  <a16:creationId xmlns:a16="http://schemas.microsoft.com/office/drawing/2014/main" id="{42CB4C07-977E-49D9-8ACE-3F6C86953326}"/>
                </a:ext>
              </a:extLst>
            </p:cNvPr>
            <p:cNvSpPr/>
            <p:nvPr/>
          </p:nvSpPr>
          <p:spPr>
            <a:xfrm>
              <a:off x="3111130" y="6209358"/>
              <a:ext cx="180029" cy="49514"/>
            </a:xfrm>
            <a:custGeom>
              <a:avLst/>
              <a:gdLst/>
              <a:ahLst/>
              <a:cxnLst/>
              <a:rect l="l" t="t" r="r" b="b"/>
              <a:pathLst>
                <a:path w="871" h="239" extrusionOk="0">
                  <a:moveTo>
                    <a:pt x="871" y="239"/>
                  </a:moveTo>
                  <a:lnTo>
                    <a:pt x="299" y="239"/>
                  </a:lnTo>
                  <a:lnTo>
                    <a:pt x="0" y="0"/>
                  </a:lnTo>
                  <a:lnTo>
                    <a:pt x="871" y="0"/>
                  </a:lnTo>
                  <a:lnTo>
                    <a:pt x="871" y="239"/>
                  </a:lnTo>
                  <a:close/>
                </a:path>
              </a:pathLst>
            </a:custGeom>
            <a:solidFill>
              <a:srgbClr val="38761D"/>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2" name="Google Shape;1301;p42">
              <a:extLst>
                <a:ext uri="{FF2B5EF4-FFF2-40B4-BE49-F238E27FC236}">
                  <a16:creationId xmlns:a16="http://schemas.microsoft.com/office/drawing/2014/main" id="{853E163F-4DC2-48FF-B8B2-0631305ADB8D}"/>
                </a:ext>
              </a:extLst>
            </p:cNvPr>
            <p:cNvSpPr/>
            <p:nvPr/>
          </p:nvSpPr>
          <p:spPr>
            <a:xfrm>
              <a:off x="3291159" y="6209358"/>
              <a:ext cx="180029" cy="49514"/>
            </a:xfrm>
            <a:custGeom>
              <a:avLst/>
              <a:gdLst/>
              <a:ahLst/>
              <a:cxnLst/>
              <a:rect l="l" t="t" r="r" b="b"/>
              <a:pathLst>
                <a:path w="871" h="239" extrusionOk="0">
                  <a:moveTo>
                    <a:pt x="572" y="239"/>
                  </a:moveTo>
                  <a:lnTo>
                    <a:pt x="0" y="239"/>
                  </a:lnTo>
                  <a:lnTo>
                    <a:pt x="0" y="0"/>
                  </a:lnTo>
                  <a:lnTo>
                    <a:pt x="871" y="0"/>
                  </a:lnTo>
                  <a:lnTo>
                    <a:pt x="572" y="239"/>
                  </a:lnTo>
                  <a:close/>
                </a:path>
              </a:pathLst>
            </a:custGeom>
            <a:solidFill>
              <a:srgbClr val="134F5C"/>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3" name="Google Shape;1302;p42">
              <a:extLst>
                <a:ext uri="{FF2B5EF4-FFF2-40B4-BE49-F238E27FC236}">
                  <a16:creationId xmlns:a16="http://schemas.microsoft.com/office/drawing/2014/main" id="{E8287829-3441-44B8-83DC-D5B36C86D3DE}"/>
                </a:ext>
              </a:extLst>
            </p:cNvPr>
            <p:cNvSpPr/>
            <p:nvPr/>
          </p:nvSpPr>
          <p:spPr>
            <a:xfrm>
              <a:off x="3409388" y="6209358"/>
              <a:ext cx="242037" cy="49514"/>
            </a:xfrm>
            <a:custGeom>
              <a:avLst/>
              <a:gdLst/>
              <a:ahLst/>
              <a:cxnLst/>
              <a:rect l="l" t="t" r="r" b="b"/>
              <a:pathLst>
                <a:path w="1171" h="239" extrusionOk="0">
                  <a:moveTo>
                    <a:pt x="572" y="239"/>
                  </a:moveTo>
                  <a:lnTo>
                    <a:pt x="0" y="239"/>
                  </a:lnTo>
                  <a:lnTo>
                    <a:pt x="299" y="0"/>
                  </a:lnTo>
                  <a:lnTo>
                    <a:pt x="1171" y="0"/>
                  </a:lnTo>
                  <a:lnTo>
                    <a:pt x="572" y="239"/>
                  </a:lnTo>
                  <a:close/>
                </a:path>
              </a:pathLst>
            </a:custGeom>
            <a:solidFill>
              <a:srgbClr val="1155CC"/>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4" name="Google Shape;1303;p42">
              <a:extLst>
                <a:ext uri="{FF2B5EF4-FFF2-40B4-BE49-F238E27FC236}">
                  <a16:creationId xmlns:a16="http://schemas.microsoft.com/office/drawing/2014/main" id="{FC09F24F-2704-4258-AEB9-09A2A0288CDC}"/>
                </a:ext>
              </a:extLst>
            </p:cNvPr>
            <p:cNvSpPr/>
            <p:nvPr/>
          </p:nvSpPr>
          <p:spPr>
            <a:xfrm>
              <a:off x="3527616" y="6209358"/>
              <a:ext cx="303218" cy="49514"/>
            </a:xfrm>
            <a:custGeom>
              <a:avLst/>
              <a:gdLst/>
              <a:ahLst/>
              <a:cxnLst/>
              <a:rect l="l" t="t" r="r" b="b"/>
              <a:pathLst>
                <a:path w="1467" h="239" extrusionOk="0">
                  <a:moveTo>
                    <a:pt x="572" y="239"/>
                  </a:moveTo>
                  <a:lnTo>
                    <a:pt x="0" y="239"/>
                  </a:lnTo>
                  <a:lnTo>
                    <a:pt x="599" y="0"/>
                  </a:lnTo>
                  <a:lnTo>
                    <a:pt x="1467" y="0"/>
                  </a:lnTo>
                  <a:lnTo>
                    <a:pt x="572" y="239"/>
                  </a:lnTo>
                  <a:close/>
                </a:path>
              </a:pathLst>
            </a:custGeom>
            <a:solidFill>
              <a:srgbClr val="351C75"/>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5" name="Google Shape;1304;p42">
              <a:extLst>
                <a:ext uri="{FF2B5EF4-FFF2-40B4-BE49-F238E27FC236}">
                  <a16:creationId xmlns:a16="http://schemas.microsoft.com/office/drawing/2014/main" id="{8F9B844A-F8B8-40C3-B8B4-1323D1037C5D}"/>
                </a:ext>
              </a:extLst>
            </p:cNvPr>
            <p:cNvSpPr/>
            <p:nvPr/>
          </p:nvSpPr>
          <p:spPr>
            <a:xfrm>
              <a:off x="3645844" y="6209358"/>
              <a:ext cx="365226" cy="49514"/>
            </a:xfrm>
            <a:custGeom>
              <a:avLst/>
              <a:gdLst/>
              <a:ahLst/>
              <a:cxnLst/>
              <a:rect l="l" t="t" r="r" b="b"/>
              <a:pathLst>
                <a:path w="1767" h="239" extrusionOk="0">
                  <a:moveTo>
                    <a:pt x="572" y="239"/>
                  </a:moveTo>
                  <a:lnTo>
                    <a:pt x="0" y="239"/>
                  </a:lnTo>
                  <a:lnTo>
                    <a:pt x="895" y="0"/>
                  </a:lnTo>
                  <a:lnTo>
                    <a:pt x="1767" y="0"/>
                  </a:lnTo>
                  <a:lnTo>
                    <a:pt x="572" y="239"/>
                  </a:lnTo>
                  <a:close/>
                </a:path>
              </a:pathLst>
            </a:custGeom>
            <a:solidFill>
              <a:srgbClr val="741B47"/>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spTree>
    <p:extLst>
      <p:ext uri="{BB962C8B-B14F-4D97-AF65-F5344CB8AC3E}">
        <p14:creationId xmlns:p14="http://schemas.microsoft.com/office/powerpoint/2010/main" val="19352362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F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7A63C6-E26A-427E-94EC-E93FB28F7A1A}"/>
              </a:ext>
            </a:extLst>
          </p:cNvPr>
          <p:cNvSpPr>
            <a:spLocks noGrp="1"/>
          </p:cNvSpPr>
          <p:nvPr>
            <p:ph type="title"/>
          </p:nvPr>
        </p:nvSpPr>
        <p:spPr>
          <a:xfrm>
            <a:off x="1285044" y="524466"/>
            <a:ext cx="5611040" cy="845800"/>
          </a:xfrm>
        </p:spPr>
        <p:txBody>
          <a:bodyPr/>
          <a:lstStyle/>
          <a:p>
            <a:r>
              <a:rPr lang="en-US" sz="4000" dirty="0"/>
              <a:t>Big Five Training Results</a:t>
            </a:r>
            <a:endParaRPr lang="en-IN" sz="4000" dirty="0"/>
          </a:p>
        </p:txBody>
      </p:sp>
      <p:sp>
        <p:nvSpPr>
          <p:cNvPr id="4" name="Slide Number Placeholder 3">
            <a:extLst>
              <a:ext uri="{FF2B5EF4-FFF2-40B4-BE49-F238E27FC236}">
                <a16:creationId xmlns:a16="http://schemas.microsoft.com/office/drawing/2014/main" id="{F4BDB721-5AB2-4C93-8A8E-31704E234C9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28</a:t>
            </a:fld>
            <a:endParaRPr lang="en"/>
          </a:p>
        </p:txBody>
      </p:sp>
      <p:pic>
        <p:nvPicPr>
          <p:cNvPr id="5" name="Picture 4">
            <a:extLst>
              <a:ext uri="{FF2B5EF4-FFF2-40B4-BE49-F238E27FC236}">
                <a16:creationId xmlns:a16="http://schemas.microsoft.com/office/drawing/2014/main" id="{0C900968-B31D-4D9E-AFD6-3C013A66321B}"/>
              </a:ext>
            </a:extLst>
          </p:cNvPr>
          <p:cNvPicPr>
            <a:picLocks noChangeAspect="1"/>
          </p:cNvPicPr>
          <p:nvPr/>
        </p:nvPicPr>
        <p:blipFill>
          <a:blip r:embed="rId2"/>
          <a:stretch>
            <a:fillRect/>
          </a:stretch>
        </p:blipFill>
        <p:spPr>
          <a:xfrm>
            <a:off x="0" y="1504948"/>
            <a:ext cx="4495800" cy="3114086"/>
          </a:xfrm>
          <a:prstGeom prst="rect">
            <a:avLst/>
          </a:prstGeom>
        </p:spPr>
      </p:pic>
      <p:pic>
        <p:nvPicPr>
          <p:cNvPr id="8" name="Picture 7">
            <a:extLst>
              <a:ext uri="{FF2B5EF4-FFF2-40B4-BE49-F238E27FC236}">
                <a16:creationId xmlns:a16="http://schemas.microsoft.com/office/drawing/2014/main" id="{077A43C5-8718-48B0-B519-841161AB1ECA}"/>
              </a:ext>
            </a:extLst>
          </p:cNvPr>
          <p:cNvPicPr>
            <a:picLocks noChangeAspect="1"/>
          </p:cNvPicPr>
          <p:nvPr/>
        </p:nvPicPr>
        <p:blipFill>
          <a:blip r:embed="rId3"/>
          <a:stretch>
            <a:fillRect/>
          </a:stretch>
        </p:blipFill>
        <p:spPr>
          <a:xfrm>
            <a:off x="4497037" y="1607194"/>
            <a:ext cx="4320540" cy="2909593"/>
          </a:xfrm>
          <a:prstGeom prst="rect">
            <a:avLst/>
          </a:prstGeom>
        </p:spPr>
      </p:pic>
      <p:grpSp>
        <p:nvGrpSpPr>
          <p:cNvPr id="11" name="Google Shape;1280;p42">
            <a:extLst>
              <a:ext uri="{FF2B5EF4-FFF2-40B4-BE49-F238E27FC236}">
                <a16:creationId xmlns:a16="http://schemas.microsoft.com/office/drawing/2014/main" id="{0DCF44B6-0B64-4135-9C5D-793B188CE870}"/>
              </a:ext>
            </a:extLst>
          </p:cNvPr>
          <p:cNvGrpSpPr/>
          <p:nvPr/>
        </p:nvGrpSpPr>
        <p:grpSpPr>
          <a:xfrm>
            <a:off x="510540" y="594359"/>
            <a:ext cx="624840" cy="433149"/>
            <a:chOff x="2571250" y="5664711"/>
            <a:chExt cx="1439820" cy="594160"/>
          </a:xfrm>
        </p:grpSpPr>
        <p:sp>
          <p:nvSpPr>
            <p:cNvPr id="12" name="Google Shape;1281;p42">
              <a:extLst>
                <a:ext uri="{FF2B5EF4-FFF2-40B4-BE49-F238E27FC236}">
                  <a16:creationId xmlns:a16="http://schemas.microsoft.com/office/drawing/2014/main" id="{3D8ADE7F-C5FA-49E2-8254-423B8C13E78D}"/>
                </a:ext>
              </a:extLst>
            </p:cNvPr>
            <p:cNvSpPr/>
            <p:nvPr/>
          </p:nvSpPr>
          <p:spPr>
            <a:xfrm>
              <a:off x="2751485" y="5699308"/>
              <a:ext cx="179409" cy="510050"/>
            </a:xfrm>
            <a:custGeom>
              <a:avLst/>
              <a:gdLst/>
              <a:ahLst/>
              <a:cxnLst/>
              <a:rect l="l" t="t" r="r" b="b"/>
              <a:pathLst>
                <a:path w="287" h="813" extrusionOk="0">
                  <a:moveTo>
                    <a:pt x="144" y="0"/>
                  </a:moveTo>
                  <a:cubicBezTo>
                    <a:pt x="64" y="0"/>
                    <a:pt x="0" y="65"/>
                    <a:pt x="0" y="144"/>
                  </a:cubicBezTo>
                  <a:cubicBezTo>
                    <a:pt x="0" y="813"/>
                    <a:pt x="0" y="813"/>
                    <a:pt x="0" y="813"/>
                  </a:cubicBezTo>
                  <a:cubicBezTo>
                    <a:pt x="287" y="813"/>
                    <a:pt x="287" y="813"/>
                    <a:pt x="287" y="813"/>
                  </a:cubicBezTo>
                  <a:cubicBezTo>
                    <a:pt x="287" y="144"/>
                    <a:pt x="287" y="144"/>
                    <a:pt x="287" y="144"/>
                  </a:cubicBezTo>
                  <a:cubicBezTo>
                    <a:pt x="287" y="65"/>
                    <a:pt x="223" y="0"/>
                    <a:pt x="144" y="0"/>
                  </a:cubicBezTo>
                  <a:close/>
                </a:path>
              </a:pathLst>
            </a:custGeom>
            <a:solidFill>
              <a:srgbClr val="E69138"/>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3" name="Google Shape;1282;p42">
              <a:extLst>
                <a:ext uri="{FF2B5EF4-FFF2-40B4-BE49-F238E27FC236}">
                  <a16:creationId xmlns:a16="http://schemas.microsoft.com/office/drawing/2014/main" id="{0F79A348-4FAE-431A-8869-6D3F5176B2D0}"/>
                </a:ext>
              </a:extLst>
            </p:cNvPr>
            <p:cNvSpPr/>
            <p:nvPr/>
          </p:nvSpPr>
          <p:spPr>
            <a:xfrm>
              <a:off x="2765747" y="5713810"/>
              <a:ext cx="150600" cy="151500"/>
            </a:xfrm>
            <a:prstGeom prst="ellipse">
              <a:avLst/>
            </a:prstGeom>
            <a:solidFill>
              <a:srgbClr val="B45F0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4" name="Google Shape;1283;p42">
              <a:extLst>
                <a:ext uri="{FF2B5EF4-FFF2-40B4-BE49-F238E27FC236}">
                  <a16:creationId xmlns:a16="http://schemas.microsoft.com/office/drawing/2014/main" id="{8AE820ED-ADC0-4DBE-8EDA-4DC6CFA08C54}"/>
                </a:ext>
              </a:extLst>
            </p:cNvPr>
            <p:cNvSpPr/>
            <p:nvPr/>
          </p:nvSpPr>
          <p:spPr>
            <a:xfrm>
              <a:off x="2930895" y="5732455"/>
              <a:ext cx="180236" cy="476902"/>
            </a:xfrm>
            <a:custGeom>
              <a:avLst/>
              <a:gdLst/>
              <a:ahLst/>
              <a:cxnLst/>
              <a:rect l="l" t="t" r="r" b="b"/>
              <a:pathLst>
                <a:path w="288" h="760" extrusionOk="0">
                  <a:moveTo>
                    <a:pt x="144" y="0"/>
                  </a:moveTo>
                  <a:cubicBezTo>
                    <a:pt x="65" y="0"/>
                    <a:pt x="0" y="65"/>
                    <a:pt x="0" y="144"/>
                  </a:cubicBezTo>
                  <a:cubicBezTo>
                    <a:pt x="0" y="760"/>
                    <a:pt x="0" y="760"/>
                    <a:pt x="0" y="760"/>
                  </a:cubicBezTo>
                  <a:cubicBezTo>
                    <a:pt x="288" y="760"/>
                    <a:pt x="288" y="760"/>
                    <a:pt x="288" y="760"/>
                  </a:cubicBezTo>
                  <a:cubicBezTo>
                    <a:pt x="288" y="144"/>
                    <a:pt x="288" y="144"/>
                    <a:pt x="288" y="144"/>
                  </a:cubicBezTo>
                  <a:cubicBezTo>
                    <a:pt x="288" y="65"/>
                    <a:pt x="224" y="0"/>
                    <a:pt x="144" y="0"/>
                  </a:cubicBezTo>
                  <a:close/>
                </a:path>
              </a:pathLst>
            </a:custGeom>
            <a:solidFill>
              <a:srgbClr val="F1C232"/>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 name="Google Shape;1284;p42">
              <a:extLst>
                <a:ext uri="{FF2B5EF4-FFF2-40B4-BE49-F238E27FC236}">
                  <a16:creationId xmlns:a16="http://schemas.microsoft.com/office/drawing/2014/main" id="{D7250BF1-6184-4EA8-B4D3-7D0053A04C68}"/>
                </a:ext>
              </a:extLst>
            </p:cNvPr>
            <p:cNvSpPr/>
            <p:nvPr/>
          </p:nvSpPr>
          <p:spPr>
            <a:xfrm>
              <a:off x="2945363" y="5746957"/>
              <a:ext cx="151200" cy="151800"/>
            </a:xfrm>
            <a:prstGeom prst="ellipse">
              <a:avLst/>
            </a:prstGeom>
            <a:solidFill>
              <a:srgbClr val="BF9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6" name="Google Shape;1285;p42">
              <a:extLst>
                <a:ext uri="{FF2B5EF4-FFF2-40B4-BE49-F238E27FC236}">
                  <a16:creationId xmlns:a16="http://schemas.microsoft.com/office/drawing/2014/main" id="{FF4853B7-93AF-4476-A7FB-38772AD071F4}"/>
                </a:ext>
              </a:extLst>
            </p:cNvPr>
            <p:cNvSpPr/>
            <p:nvPr/>
          </p:nvSpPr>
          <p:spPr>
            <a:xfrm>
              <a:off x="3111130" y="5756280"/>
              <a:ext cx="180030" cy="453078"/>
            </a:xfrm>
            <a:custGeom>
              <a:avLst/>
              <a:gdLst/>
              <a:ahLst/>
              <a:cxnLst/>
              <a:rect l="l" t="t" r="r" b="b"/>
              <a:pathLst>
                <a:path w="288" h="722" extrusionOk="0">
                  <a:moveTo>
                    <a:pt x="144" y="0"/>
                  </a:moveTo>
                  <a:cubicBezTo>
                    <a:pt x="65" y="0"/>
                    <a:pt x="0" y="65"/>
                    <a:pt x="0" y="144"/>
                  </a:cubicBezTo>
                  <a:cubicBezTo>
                    <a:pt x="0" y="722"/>
                    <a:pt x="0" y="722"/>
                    <a:pt x="0" y="722"/>
                  </a:cubicBezTo>
                  <a:cubicBezTo>
                    <a:pt x="288" y="722"/>
                    <a:pt x="288" y="722"/>
                    <a:pt x="288" y="722"/>
                  </a:cubicBezTo>
                  <a:cubicBezTo>
                    <a:pt x="288" y="144"/>
                    <a:pt x="288" y="144"/>
                    <a:pt x="288" y="144"/>
                  </a:cubicBezTo>
                  <a:cubicBezTo>
                    <a:pt x="288" y="65"/>
                    <a:pt x="224" y="0"/>
                    <a:pt x="144" y="0"/>
                  </a:cubicBezTo>
                  <a:close/>
                </a:path>
              </a:pathLst>
            </a:custGeom>
            <a:solidFill>
              <a:srgbClr val="6AA84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 name="Google Shape;1286;p42">
              <a:extLst>
                <a:ext uri="{FF2B5EF4-FFF2-40B4-BE49-F238E27FC236}">
                  <a16:creationId xmlns:a16="http://schemas.microsoft.com/office/drawing/2014/main" id="{4CAC064B-5282-4CD4-8594-F926F1B0548B}"/>
                </a:ext>
              </a:extLst>
            </p:cNvPr>
            <p:cNvSpPr/>
            <p:nvPr/>
          </p:nvSpPr>
          <p:spPr>
            <a:xfrm>
              <a:off x="3125392" y="5770782"/>
              <a:ext cx="151200" cy="151800"/>
            </a:xfrm>
            <a:prstGeom prst="ellipse">
              <a:avLst/>
            </a:prstGeom>
            <a:solidFill>
              <a:srgbClr val="38761D"/>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8" name="Google Shape;1287;p42">
              <a:extLst>
                <a:ext uri="{FF2B5EF4-FFF2-40B4-BE49-F238E27FC236}">
                  <a16:creationId xmlns:a16="http://schemas.microsoft.com/office/drawing/2014/main" id="{1353C3A4-E735-4E47-9F20-6515FBCD8AD4}"/>
                </a:ext>
              </a:extLst>
            </p:cNvPr>
            <p:cNvSpPr/>
            <p:nvPr/>
          </p:nvSpPr>
          <p:spPr>
            <a:xfrm>
              <a:off x="3291159" y="5756280"/>
              <a:ext cx="180030" cy="453078"/>
            </a:xfrm>
            <a:custGeom>
              <a:avLst/>
              <a:gdLst/>
              <a:ahLst/>
              <a:cxnLst/>
              <a:rect l="l" t="t" r="r" b="b"/>
              <a:pathLst>
                <a:path w="288" h="722" extrusionOk="0">
                  <a:moveTo>
                    <a:pt x="144" y="0"/>
                  </a:moveTo>
                  <a:cubicBezTo>
                    <a:pt x="64" y="0"/>
                    <a:pt x="0" y="65"/>
                    <a:pt x="0" y="144"/>
                  </a:cubicBezTo>
                  <a:cubicBezTo>
                    <a:pt x="0" y="722"/>
                    <a:pt x="0" y="722"/>
                    <a:pt x="0" y="722"/>
                  </a:cubicBezTo>
                  <a:cubicBezTo>
                    <a:pt x="288" y="722"/>
                    <a:pt x="288" y="722"/>
                    <a:pt x="288" y="722"/>
                  </a:cubicBezTo>
                  <a:cubicBezTo>
                    <a:pt x="288" y="144"/>
                    <a:pt x="288" y="144"/>
                    <a:pt x="288" y="144"/>
                  </a:cubicBezTo>
                  <a:cubicBezTo>
                    <a:pt x="288" y="65"/>
                    <a:pt x="223" y="0"/>
                    <a:pt x="144" y="0"/>
                  </a:cubicBezTo>
                  <a:close/>
                </a:path>
              </a:pathLst>
            </a:custGeom>
            <a:solidFill>
              <a:srgbClr val="45818E"/>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9" name="Google Shape;1288;p42">
              <a:extLst>
                <a:ext uri="{FF2B5EF4-FFF2-40B4-BE49-F238E27FC236}">
                  <a16:creationId xmlns:a16="http://schemas.microsoft.com/office/drawing/2014/main" id="{41148BB9-FE56-4923-953C-899457C1A494}"/>
                </a:ext>
              </a:extLst>
            </p:cNvPr>
            <p:cNvSpPr/>
            <p:nvPr/>
          </p:nvSpPr>
          <p:spPr>
            <a:xfrm>
              <a:off x="3305628" y="5770782"/>
              <a:ext cx="151200" cy="151800"/>
            </a:xfrm>
            <a:prstGeom prst="ellipse">
              <a:avLst/>
            </a:prstGeom>
            <a:solidFill>
              <a:srgbClr val="134F5C"/>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20" name="Google Shape;1289;p42">
              <a:extLst>
                <a:ext uri="{FF2B5EF4-FFF2-40B4-BE49-F238E27FC236}">
                  <a16:creationId xmlns:a16="http://schemas.microsoft.com/office/drawing/2014/main" id="{050C940B-E39C-48E7-86B2-676DF5BB9580}"/>
                </a:ext>
              </a:extLst>
            </p:cNvPr>
            <p:cNvSpPr/>
            <p:nvPr/>
          </p:nvSpPr>
          <p:spPr>
            <a:xfrm>
              <a:off x="3471189" y="5732455"/>
              <a:ext cx="180236" cy="476902"/>
            </a:xfrm>
            <a:custGeom>
              <a:avLst/>
              <a:gdLst/>
              <a:ahLst/>
              <a:cxnLst/>
              <a:rect l="l" t="t" r="r" b="b"/>
              <a:pathLst>
                <a:path w="288" h="760" extrusionOk="0">
                  <a:moveTo>
                    <a:pt x="144" y="0"/>
                  </a:moveTo>
                  <a:cubicBezTo>
                    <a:pt x="64" y="0"/>
                    <a:pt x="0" y="65"/>
                    <a:pt x="0" y="144"/>
                  </a:cubicBezTo>
                  <a:cubicBezTo>
                    <a:pt x="0" y="760"/>
                    <a:pt x="0" y="760"/>
                    <a:pt x="0" y="760"/>
                  </a:cubicBezTo>
                  <a:cubicBezTo>
                    <a:pt x="288" y="760"/>
                    <a:pt x="288" y="760"/>
                    <a:pt x="288" y="760"/>
                  </a:cubicBezTo>
                  <a:cubicBezTo>
                    <a:pt x="288" y="144"/>
                    <a:pt x="288" y="144"/>
                    <a:pt x="288" y="144"/>
                  </a:cubicBezTo>
                  <a:cubicBezTo>
                    <a:pt x="288" y="65"/>
                    <a:pt x="223" y="0"/>
                    <a:pt x="144" y="0"/>
                  </a:cubicBezTo>
                  <a:close/>
                </a:path>
              </a:pathLst>
            </a:custGeom>
            <a:solidFill>
              <a:srgbClr val="3C78D8"/>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1" name="Google Shape;1290;p42">
              <a:extLst>
                <a:ext uri="{FF2B5EF4-FFF2-40B4-BE49-F238E27FC236}">
                  <a16:creationId xmlns:a16="http://schemas.microsoft.com/office/drawing/2014/main" id="{003437D5-53BE-4565-925F-C7F1BAC6DA22}"/>
                </a:ext>
              </a:extLst>
            </p:cNvPr>
            <p:cNvSpPr/>
            <p:nvPr/>
          </p:nvSpPr>
          <p:spPr>
            <a:xfrm>
              <a:off x="3485657" y="5746957"/>
              <a:ext cx="151200" cy="151800"/>
            </a:xfrm>
            <a:prstGeom prst="ellipse">
              <a:avLst/>
            </a:prstGeom>
            <a:solidFill>
              <a:srgbClr val="1155CC"/>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22" name="Google Shape;1291;p42">
              <a:extLst>
                <a:ext uri="{FF2B5EF4-FFF2-40B4-BE49-F238E27FC236}">
                  <a16:creationId xmlns:a16="http://schemas.microsoft.com/office/drawing/2014/main" id="{82A626E1-5A4E-47F7-A3C5-22EECAC571FB}"/>
                </a:ext>
              </a:extLst>
            </p:cNvPr>
            <p:cNvSpPr/>
            <p:nvPr/>
          </p:nvSpPr>
          <p:spPr>
            <a:xfrm>
              <a:off x="3651425" y="5699308"/>
              <a:ext cx="179409" cy="510050"/>
            </a:xfrm>
            <a:custGeom>
              <a:avLst/>
              <a:gdLst/>
              <a:ahLst/>
              <a:cxnLst/>
              <a:rect l="l" t="t" r="r" b="b"/>
              <a:pathLst>
                <a:path w="287" h="813" extrusionOk="0">
                  <a:moveTo>
                    <a:pt x="143" y="0"/>
                  </a:moveTo>
                  <a:cubicBezTo>
                    <a:pt x="64" y="0"/>
                    <a:pt x="0" y="65"/>
                    <a:pt x="0" y="144"/>
                  </a:cubicBezTo>
                  <a:cubicBezTo>
                    <a:pt x="0" y="813"/>
                    <a:pt x="0" y="813"/>
                    <a:pt x="0" y="813"/>
                  </a:cubicBezTo>
                  <a:cubicBezTo>
                    <a:pt x="287" y="813"/>
                    <a:pt x="287" y="813"/>
                    <a:pt x="287" y="813"/>
                  </a:cubicBezTo>
                  <a:cubicBezTo>
                    <a:pt x="287" y="144"/>
                    <a:pt x="287" y="144"/>
                    <a:pt x="287" y="144"/>
                  </a:cubicBezTo>
                  <a:cubicBezTo>
                    <a:pt x="287" y="65"/>
                    <a:pt x="223" y="0"/>
                    <a:pt x="143" y="0"/>
                  </a:cubicBezTo>
                  <a:close/>
                </a:path>
              </a:pathLst>
            </a:custGeom>
            <a:solidFill>
              <a:srgbClr val="674EA7"/>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3" name="Google Shape;1292;p42">
              <a:extLst>
                <a:ext uri="{FF2B5EF4-FFF2-40B4-BE49-F238E27FC236}">
                  <a16:creationId xmlns:a16="http://schemas.microsoft.com/office/drawing/2014/main" id="{744F9F08-65EF-4D5A-8B96-525B776DDF1E}"/>
                </a:ext>
              </a:extLst>
            </p:cNvPr>
            <p:cNvSpPr/>
            <p:nvPr/>
          </p:nvSpPr>
          <p:spPr>
            <a:xfrm>
              <a:off x="3665893" y="5713810"/>
              <a:ext cx="150600" cy="151500"/>
            </a:xfrm>
            <a:prstGeom prst="ellipse">
              <a:avLst/>
            </a:prstGeom>
            <a:solidFill>
              <a:srgbClr val="351C75"/>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24" name="Google Shape;1293;p42">
              <a:extLst>
                <a:ext uri="{FF2B5EF4-FFF2-40B4-BE49-F238E27FC236}">
                  <a16:creationId xmlns:a16="http://schemas.microsoft.com/office/drawing/2014/main" id="{96C0C28F-4081-4C9D-ACF3-C869D19952BE}"/>
                </a:ext>
              </a:extLst>
            </p:cNvPr>
            <p:cNvSpPr/>
            <p:nvPr/>
          </p:nvSpPr>
          <p:spPr>
            <a:xfrm>
              <a:off x="3830834" y="5664711"/>
              <a:ext cx="180236" cy="544646"/>
            </a:xfrm>
            <a:custGeom>
              <a:avLst/>
              <a:gdLst/>
              <a:ahLst/>
              <a:cxnLst/>
              <a:rect l="l" t="t" r="r" b="b"/>
              <a:pathLst>
                <a:path w="288" h="868" extrusionOk="0">
                  <a:moveTo>
                    <a:pt x="144" y="0"/>
                  </a:moveTo>
                  <a:cubicBezTo>
                    <a:pt x="65" y="0"/>
                    <a:pt x="0" y="64"/>
                    <a:pt x="0" y="144"/>
                  </a:cubicBezTo>
                  <a:cubicBezTo>
                    <a:pt x="0" y="868"/>
                    <a:pt x="0" y="868"/>
                    <a:pt x="0" y="868"/>
                  </a:cubicBezTo>
                  <a:cubicBezTo>
                    <a:pt x="288" y="868"/>
                    <a:pt x="288" y="868"/>
                    <a:pt x="288" y="868"/>
                  </a:cubicBezTo>
                  <a:cubicBezTo>
                    <a:pt x="288" y="144"/>
                    <a:pt x="288" y="144"/>
                    <a:pt x="288" y="144"/>
                  </a:cubicBezTo>
                  <a:cubicBezTo>
                    <a:pt x="288" y="64"/>
                    <a:pt x="224" y="0"/>
                    <a:pt x="144" y="0"/>
                  </a:cubicBezTo>
                  <a:close/>
                </a:path>
              </a:pathLst>
            </a:custGeom>
            <a:solidFill>
              <a:srgbClr val="A64D79"/>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5" name="Google Shape;1294;p42">
              <a:extLst>
                <a:ext uri="{FF2B5EF4-FFF2-40B4-BE49-F238E27FC236}">
                  <a16:creationId xmlns:a16="http://schemas.microsoft.com/office/drawing/2014/main" id="{9A65C0B0-91AF-42AF-9B8A-E9D0CC5844A0}"/>
                </a:ext>
              </a:extLst>
            </p:cNvPr>
            <p:cNvSpPr/>
            <p:nvPr/>
          </p:nvSpPr>
          <p:spPr>
            <a:xfrm>
              <a:off x="3845302" y="5679213"/>
              <a:ext cx="151200" cy="151800"/>
            </a:xfrm>
            <a:prstGeom prst="ellipse">
              <a:avLst/>
            </a:prstGeom>
            <a:solidFill>
              <a:srgbClr val="741B47"/>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26" name="Google Shape;1295;p42">
              <a:extLst>
                <a:ext uri="{FF2B5EF4-FFF2-40B4-BE49-F238E27FC236}">
                  <a16:creationId xmlns:a16="http://schemas.microsoft.com/office/drawing/2014/main" id="{E395125A-79B5-428B-93B0-42AE091DAA58}"/>
                </a:ext>
              </a:extLst>
            </p:cNvPr>
            <p:cNvSpPr/>
            <p:nvPr/>
          </p:nvSpPr>
          <p:spPr>
            <a:xfrm>
              <a:off x="2571250" y="5664711"/>
              <a:ext cx="180236" cy="544646"/>
            </a:xfrm>
            <a:custGeom>
              <a:avLst/>
              <a:gdLst/>
              <a:ahLst/>
              <a:cxnLst/>
              <a:rect l="l" t="t" r="r" b="b"/>
              <a:pathLst>
                <a:path w="288" h="868" extrusionOk="0">
                  <a:moveTo>
                    <a:pt x="144" y="0"/>
                  </a:moveTo>
                  <a:cubicBezTo>
                    <a:pt x="64" y="0"/>
                    <a:pt x="0" y="64"/>
                    <a:pt x="0" y="144"/>
                  </a:cubicBezTo>
                  <a:cubicBezTo>
                    <a:pt x="0" y="868"/>
                    <a:pt x="0" y="868"/>
                    <a:pt x="0" y="868"/>
                  </a:cubicBezTo>
                  <a:cubicBezTo>
                    <a:pt x="288" y="868"/>
                    <a:pt x="288" y="868"/>
                    <a:pt x="288" y="868"/>
                  </a:cubicBezTo>
                  <a:cubicBezTo>
                    <a:pt x="288" y="144"/>
                    <a:pt x="288" y="144"/>
                    <a:pt x="288" y="144"/>
                  </a:cubicBezTo>
                  <a:cubicBezTo>
                    <a:pt x="288" y="64"/>
                    <a:pt x="223" y="0"/>
                    <a:pt x="144" y="0"/>
                  </a:cubicBezTo>
                  <a:close/>
                </a:path>
              </a:pathLst>
            </a:custGeom>
            <a:solidFill>
              <a:srgbClr val="CC0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7" name="Google Shape;1296;p42">
              <a:extLst>
                <a:ext uri="{FF2B5EF4-FFF2-40B4-BE49-F238E27FC236}">
                  <a16:creationId xmlns:a16="http://schemas.microsoft.com/office/drawing/2014/main" id="{5A4844EC-F444-4025-B9A4-BC29BA09AF82}"/>
                </a:ext>
              </a:extLst>
            </p:cNvPr>
            <p:cNvSpPr/>
            <p:nvPr/>
          </p:nvSpPr>
          <p:spPr>
            <a:xfrm>
              <a:off x="2585718" y="5679213"/>
              <a:ext cx="151200" cy="151800"/>
            </a:xfrm>
            <a:prstGeom prst="ellipse">
              <a:avLst/>
            </a:prstGeom>
            <a:solidFill>
              <a:srgbClr val="990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28" name="Google Shape;1297;p42">
              <a:extLst>
                <a:ext uri="{FF2B5EF4-FFF2-40B4-BE49-F238E27FC236}">
                  <a16:creationId xmlns:a16="http://schemas.microsoft.com/office/drawing/2014/main" id="{D062541A-D984-4EE4-87F2-A1D113569B1F}"/>
                </a:ext>
              </a:extLst>
            </p:cNvPr>
            <p:cNvSpPr/>
            <p:nvPr/>
          </p:nvSpPr>
          <p:spPr>
            <a:xfrm>
              <a:off x="2571250" y="6209358"/>
              <a:ext cx="365226" cy="49514"/>
            </a:xfrm>
            <a:custGeom>
              <a:avLst/>
              <a:gdLst/>
              <a:ahLst/>
              <a:cxnLst/>
              <a:rect l="l" t="t" r="r" b="b"/>
              <a:pathLst>
                <a:path w="1767" h="239" extrusionOk="0">
                  <a:moveTo>
                    <a:pt x="1767" y="239"/>
                  </a:moveTo>
                  <a:lnTo>
                    <a:pt x="1198" y="239"/>
                  </a:lnTo>
                  <a:lnTo>
                    <a:pt x="0" y="0"/>
                  </a:lnTo>
                  <a:lnTo>
                    <a:pt x="872" y="0"/>
                  </a:lnTo>
                  <a:lnTo>
                    <a:pt x="1767" y="239"/>
                  </a:lnTo>
                  <a:close/>
                </a:path>
              </a:pathLst>
            </a:custGeom>
            <a:solidFill>
              <a:srgbClr val="990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9" name="Google Shape;1298;p42">
              <a:extLst>
                <a:ext uri="{FF2B5EF4-FFF2-40B4-BE49-F238E27FC236}">
                  <a16:creationId xmlns:a16="http://schemas.microsoft.com/office/drawing/2014/main" id="{F34A62D9-49B6-40B9-A7FC-138D9A1AE576}"/>
                </a:ext>
              </a:extLst>
            </p:cNvPr>
            <p:cNvSpPr/>
            <p:nvPr/>
          </p:nvSpPr>
          <p:spPr>
            <a:xfrm>
              <a:off x="2751485" y="6209358"/>
              <a:ext cx="303218" cy="49514"/>
            </a:xfrm>
            <a:custGeom>
              <a:avLst/>
              <a:gdLst/>
              <a:ahLst/>
              <a:cxnLst/>
              <a:rect l="l" t="t" r="r" b="b"/>
              <a:pathLst>
                <a:path w="1467" h="239" extrusionOk="0">
                  <a:moveTo>
                    <a:pt x="1467" y="239"/>
                  </a:moveTo>
                  <a:lnTo>
                    <a:pt x="895" y="239"/>
                  </a:lnTo>
                  <a:lnTo>
                    <a:pt x="0" y="0"/>
                  </a:lnTo>
                  <a:lnTo>
                    <a:pt x="868" y="0"/>
                  </a:lnTo>
                  <a:lnTo>
                    <a:pt x="1467" y="239"/>
                  </a:lnTo>
                  <a:close/>
                </a:path>
              </a:pathLst>
            </a:custGeom>
            <a:solidFill>
              <a:srgbClr val="B45F0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0" name="Google Shape;1299;p42">
              <a:extLst>
                <a:ext uri="{FF2B5EF4-FFF2-40B4-BE49-F238E27FC236}">
                  <a16:creationId xmlns:a16="http://schemas.microsoft.com/office/drawing/2014/main" id="{2193F357-8E5B-42D8-A78A-1314F935DCEA}"/>
                </a:ext>
              </a:extLst>
            </p:cNvPr>
            <p:cNvSpPr/>
            <p:nvPr/>
          </p:nvSpPr>
          <p:spPr>
            <a:xfrm>
              <a:off x="2930895" y="6209358"/>
              <a:ext cx="242037" cy="49514"/>
            </a:xfrm>
            <a:custGeom>
              <a:avLst/>
              <a:gdLst/>
              <a:ahLst/>
              <a:cxnLst/>
              <a:rect l="l" t="t" r="r" b="b"/>
              <a:pathLst>
                <a:path w="1171" h="239" extrusionOk="0">
                  <a:moveTo>
                    <a:pt x="1171" y="239"/>
                  </a:moveTo>
                  <a:lnTo>
                    <a:pt x="599" y="239"/>
                  </a:lnTo>
                  <a:lnTo>
                    <a:pt x="0" y="0"/>
                  </a:lnTo>
                  <a:lnTo>
                    <a:pt x="872" y="0"/>
                  </a:lnTo>
                  <a:lnTo>
                    <a:pt x="1171" y="239"/>
                  </a:lnTo>
                  <a:close/>
                </a:path>
              </a:pathLst>
            </a:custGeom>
            <a:solidFill>
              <a:srgbClr val="BF9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1" name="Google Shape;1300;p42">
              <a:extLst>
                <a:ext uri="{FF2B5EF4-FFF2-40B4-BE49-F238E27FC236}">
                  <a16:creationId xmlns:a16="http://schemas.microsoft.com/office/drawing/2014/main" id="{B618BF9E-3C17-4099-9FA9-0E903C27CECF}"/>
                </a:ext>
              </a:extLst>
            </p:cNvPr>
            <p:cNvSpPr/>
            <p:nvPr/>
          </p:nvSpPr>
          <p:spPr>
            <a:xfrm>
              <a:off x="3111130" y="6209358"/>
              <a:ext cx="180029" cy="49514"/>
            </a:xfrm>
            <a:custGeom>
              <a:avLst/>
              <a:gdLst/>
              <a:ahLst/>
              <a:cxnLst/>
              <a:rect l="l" t="t" r="r" b="b"/>
              <a:pathLst>
                <a:path w="871" h="239" extrusionOk="0">
                  <a:moveTo>
                    <a:pt x="871" y="239"/>
                  </a:moveTo>
                  <a:lnTo>
                    <a:pt x="299" y="239"/>
                  </a:lnTo>
                  <a:lnTo>
                    <a:pt x="0" y="0"/>
                  </a:lnTo>
                  <a:lnTo>
                    <a:pt x="871" y="0"/>
                  </a:lnTo>
                  <a:lnTo>
                    <a:pt x="871" y="239"/>
                  </a:lnTo>
                  <a:close/>
                </a:path>
              </a:pathLst>
            </a:custGeom>
            <a:solidFill>
              <a:srgbClr val="38761D"/>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2" name="Google Shape;1301;p42">
              <a:extLst>
                <a:ext uri="{FF2B5EF4-FFF2-40B4-BE49-F238E27FC236}">
                  <a16:creationId xmlns:a16="http://schemas.microsoft.com/office/drawing/2014/main" id="{946D14CA-49AF-46D3-BA32-6AE21FAD4A36}"/>
                </a:ext>
              </a:extLst>
            </p:cNvPr>
            <p:cNvSpPr/>
            <p:nvPr/>
          </p:nvSpPr>
          <p:spPr>
            <a:xfrm>
              <a:off x="3291159" y="6209358"/>
              <a:ext cx="180029" cy="49514"/>
            </a:xfrm>
            <a:custGeom>
              <a:avLst/>
              <a:gdLst/>
              <a:ahLst/>
              <a:cxnLst/>
              <a:rect l="l" t="t" r="r" b="b"/>
              <a:pathLst>
                <a:path w="871" h="239" extrusionOk="0">
                  <a:moveTo>
                    <a:pt x="572" y="239"/>
                  </a:moveTo>
                  <a:lnTo>
                    <a:pt x="0" y="239"/>
                  </a:lnTo>
                  <a:lnTo>
                    <a:pt x="0" y="0"/>
                  </a:lnTo>
                  <a:lnTo>
                    <a:pt x="871" y="0"/>
                  </a:lnTo>
                  <a:lnTo>
                    <a:pt x="572" y="239"/>
                  </a:lnTo>
                  <a:close/>
                </a:path>
              </a:pathLst>
            </a:custGeom>
            <a:solidFill>
              <a:srgbClr val="134F5C"/>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3" name="Google Shape;1302;p42">
              <a:extLst>
                <a:ext uri="{FF2B5EF4-FFF2-40B4-BE49-F238E27FC236}">
                  <a16:creationId xmlns:a16="http://schemas.microsoft.com/office/drawing/2014/main" id="{3186FE92-F8A8-4C32-94F8-CA88DE011D75}"/>
                </a:ext>
              </a:extLst>
            </p:cNvPr>
            <p:cNvSpPr/>
            <p:nvPr/>
          </p:nvSpPr>
          <p:spPr>
            <a:xfrm>
              <a:off x="3409388" y="6209358"/>
              <a:ext cx="242037" cy="49514"/>
            </a:xfrm>
            <a:custGeom>
              <a:avLst/>
              <a:gdLst/>
              <a:ahLst/>
              <a:cxnLst/>
              <a:rect l="l" t="t" r="r" b="b"/>
              <a:pathLst>
                <a:path w="1171" h="239" extrusionOk="0">
                  <a:moveTo>
                    <a:pt x="572" y="239"/>
                  </a:moveTo>
                  <a:lnTo>
                    <a:pt x="0" y="239"/>
                  </a:lnTo>
                  <a:lnTo>
                    <a:pt x="299" y="0"/>
                  </a:lnTo>
                  <a:lnTo>
                    <a:pt x="1171" y="0"/>
                  </a:lnTo>
                  <a:lnTo>
                    <a:pt x="572" y="239"/>
                  </a:lnTo>
                  <a:close/>
                </a:path>
              </a:pathLst>
            </a:custGeom>
            <a:solidFill>
              <a:srgbClr val="1155CC"/>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4" name="Google Shape;1303;p42">
              <a:extLst>
                <a:ext uri="{FF2B5EF4-FFF2-40B4-BE49-F238E27FC236}">
                  <a16:creationId xmlns:a16="http://schemas.microsoft.com/office/drawing/2014/main" id="{ADC227BF-3A6E-44E7-9501-D72984EFAD1A}"/>
                </a:ext>
              </a:extLst>
            </p:cNvPr>
            <p:cNvSpPr/>
            <p:nvPr/>
          </p:nvSpPr>
          <p:spPr>
            <a:xfrm>
              <a:off x="3527616" y="6209358"/>
              <a:ext cx="303218" cy="49514"/>
            </a:xfrm>
            <a:custGeom>
              <a:avLst/>
              <a:gdLst/>
              <a:ahLst/>
              <a:cxnLst/>
              <a:rect l="l" t="t" r="r" b="b"/>
              <a:pathLst>
                <a:path w="1467" h="239" extrusionOk="0">
                  <a:moveTo>
                    <a:pt x="572" y="239"/>
                  </a:moveTo>
                  <a:lnTo>
                    <a:pt x="0" y="239"/>
                  </a:lnTo>
                  <a:lnTo>
                    <a:pt x="599" y="0"/>
                  </a:lnTo>
                  <a:lnTo>
                    <a:pt x="1467" y="0"/>
                  </a:lnTo>
                  <a:lnTo>
                    <a:pt x="572" y="239"/>
                  </a:lnTo>
                  <a:close/>
                </a:path>
              </a:pathLst>
            </a:custGeom>
            <a:solidFill>
              <a:srgbClr val="351C75"/>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5" name="Google Shape;1304;p42">
              <a:extLst>
                <a:ext uri="{FF2B5EF4-FFF2-40B4-BE49-F238E27FC236}">
                  <a16:creationId xmlns:a16="http://schemas.microsoft.com/office/drawing/2014/main" id="{A661A05C-DB4B-44E1-A940-F617BE7C1637}"/>
                </a:ext>
              </a:extLst>
            </p:cNvPr>
            <p:cNvSpPr/>
            <p:nvPr/>
          </p:nvSpPr>
          <p:spPr>
            <a:xfrm>
              <a:off x="3645844" y="6209358"/>
              <a:ext cx="365226" cy="49514"/>
            </a:xfrm>
            <a:custGeom>
              <a:avLst/>
              <a:gdLst/>
              <a:ahLst/>
              <a:cxnLst/>
              <a:rect l="l" t="t" r="r" b="b"/>
              <a:pathLst>
                <a:path w="1767" h="239" extrusionOk="0">
                  <a:moveTo>
                    <a:pt x="572" y="239"/>
                  </a:moveTo>
                  <a:lnTo>
                    <a:pt x="0" y="239"/>
                  </a:lnTo>
                  <a:lnTo>
                    <a:pt x="895" y="0"/>
                  </a:lnTo>
                  <a:lnTo>
                    <a:pt x="1767" y="0"/>
                  </a:lnTo>
                  <a:lnTo>
                    <a:pt x="572" y="239"/>
                  </a:lnTo>
                  <a:close/>
                </a:path>
              </a:pathLst>
            </a:custGeom>
            <a:solidFill>
              <a:srgbClr val="741B47"/>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spTree>
    <p:extLst>
      <p:ext uri="{BB962C8B-B14F-4D97-AF65-F5344CB8AC3E}">
        <p14:creationId xmlns:p14="http://schemas.microsoft.com/office/powerpoint/2010/main" val="29868460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F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7A63C6-E26A-427E-94EC-E93FB28F7A1A}"/>
              </a:ext>
            </a:extLst>
          </p:cNvPr>
          <p:cNvSpPr>
            <a:spLocks noGrp="1"/>
          </p:cNvSpPr>
          <p:nvPr>
            <p:ph type="title"/>
          </p:nvPr>
        </p:nvSpPr>
        <p:spPr>
          <a:xfrm>
            <a:off x="1527855" y="464862"/>
            <a:ext cx="5611040" cy="845800"/>
          </a:xfrm>
        </p:spPr>
        <p:txBody>
          <a:bodyPr/>
          <a:lstStyle/>
          <a:p>
            <a:r>
              <a:rPr lang="en-US" sz="4000" dirty="0"/>
              <a:t>Big Five Training Results</a:t>
            </a:r>
            <a:endParaRPr lang="en-IN" sz="4000" dirty="0"/>
          </a:p>
        </p:txBody>
      </p:sp>
      <p:sp>
        <p:nvSpPr>
          <p:cNvPr id="4" name="Slide Number Placeholder 3">
            <a:extLst>
              <a:ext uri="{FF2B5EF4-FFF2-40B4-BE49-F238E27FC236}">
                <a16:creationId xmlns:a16="http://schemas.microsoft.com/office/drawing/2014/main" id="{F4BDB721-5AB2-4C93-8A8E-31704E234C9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29</a:t>
            </a:fld>
            <a:endParaRPr lang="en"/>
          </a:p>
        </p:txBody>
      </p:sp>
      <p:pic>
        <p:nvPicPr>
          <p:cNvPr id="6" name="Picture 5">
            <a:extLst>
              <a:ext uri="{FF2B5EF4-FFF2-40B4-BE49-F238E27FC236}">
                <a16:creationId xmlns:a16="http://schemas.microsoft.com/office/drawing/2014/main" id="{86976D17-0A48-42F2-A2B3-E1275743DE82}"/>
              </a:ext>
            </a:extLst>
          </p:cNvPr>
          <p:cNvPicPr>
            <a:picLocks noChangeAspect="1"/>
          </p:cNvPicPr>
          <p:nvPr/>
        </p:nvPicPr>
        <p:blipFill>
          <a:blip r:embed="rId2"/>
          <a:stretch>
            <a:fillRect/>
          </a:stretch>
        </p:blipFill>
        <p:spPr>
          <a:xfrm>
            <a:off x="941922" y="1120889"/>
            <a:ext cx="6082665" cy="4055110"/>
          </a:xfrm>
          <a:prstGeom prst="rect">
            <a:avLst/>
          </a:prstGeom>
        </p:spPr>
      </p:pic>
      <p:grpSp>
        <p:nvGrpSpPr>
          <p:cNvPr id="9" name="Google Shape;1280;p42">
            <a:extLst>
              <a:ext uri="{FF2B5EF4-FFF2-40B4-BE49-F238E27FC236}">
                <a16:creationId xmlns:a16="http://schemas.microsoft.com/office/drawing/2014/main" id="{F4A79A72-07FF-4706-B178-0A25BEC1D62E}"/>
              </a:ext>
            </a:extLst>
          </p:cNvPr>
          <p:cNvGrpSpPr/>
          <p:nvPr/>
        </p:nvGrpSpPr>
        <p:grpSpPr>
          <a:xfrm>
            <a:off x="746760" y="533399"/>
            <a:ext cx="624840" cy="433149"/>
            <a:chOff x="2571250" y="5664711"/>
            <a:chExt cx="1439820" cy="594160"/>
          </a:xfrm>
        </p:grpSpPr>
        <p:sp>
          <p:nvSpPr>
            <p:cNvPr id="10" name="Google Shape;1281;p42">
              <a:extLst>
                <a:ext uri="{FF2B5EF4-FFF2-40B4-BE49-F238E27FC236}">
                  <a16:creationId xmlns:a16="http://schemas.microsoft.com/office/drawing/2014/main" id="{79A14389-D462-4495-AD17-BE43001A9328}"/>
                </a:ext>
              </a:extLst>
            </p:cNvPr>
            <p:cNvSpPr/>
            <p:nvPr/>
          </p:nvSpPr>
          <p:spPr>
            <a:xfrm>
              <a:off x="2751485" y="5699308"/>
              <a:ext cx="179409" cy="510050"/>
            </a:xfrm>
            <a:custGeom>
              <a:avLst/>
              <a:gdLst/>
              <a:ahLst/>
              <a:cxnLst/>
              <a:rect l="l" t="t" r="r" b="b"/>
              <a:pathLst>
                <a:path w="287" h="813" extrusionOk="0">
                  <a:moveTo>
                    <a:pt x="144" y="0"/>
                  </a:moveTo>
                  <a:cubicBezTo>
                    <a:pt x="64" y="0"/>
                    <a:pt x="0" y="65"/>
                    <a:pt x="0" y="144"/>
                  </a:cubicBezTo>
                  <a:cubicBezTo>
                    <a:pt x="0" y="813"/>
                    <a:pt x="0" y="813"/>
                    <a:pt x="0" y="813"/>
                  </a:cubicBezTo>
                  <a:cubicBezTo>
                    <a:pt x="287" y="813"/>
                    <a:pt x="287" y="813"/>
                    <a:pt x="287" y="813"/>
                  </a:cubicBezTo>
                  <a:cubicBezTo>
                    <a:pt x="287" y="144"/>
                    <a:pt x="287" y="144"/>
                    <a:pt x="287" y="144"/>
                  </a:cubicBezTo>
                  <a:cubicBezTo>
                    <a:pt x="287" y="65"/>
                    <a:pt x="223" y="0"/>
                    <a:pt x="144" y="0"/>
                  </a:cubicBezTo>
                  <a:close/>
                </a:path>
              </a:pathLst>
            </a:custGeom>
            <a:solidFill>
              <a:srgbClr val="E69138"/>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 name="Google Shape;1282;p42">
              <a:extLst>
                <a:ext uri="{FF2B5EF4-FFF2-40B4-BE49-F238E27FC236}">
                  <a16:creationId xmlns:a16="http://schemas.microsoft.com/office/drawing/2014/main" id="{10AA1CB8-6953-49B8-A39A-CF6FF782E462}"/>
                </a:ext>
              </a:extLst>
            </p:cNvPr>
            <p:cNvSpPr/>
            <p:nvPr/>
          </p:nvSpPr>
          <p:spPr>
            <a:xfrm>
              <a:off x="2765747" y="5713810"/>
              <a:ext cx="150600" cy="151500"/>
            </a:xfrm>
            <a:prstGeom prst="ellipse">
              <a:avLst/>
            </a:prstGeom>
            <a:solidFill>
              <a:srgbClr val="B45F0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2" name="Google Shape;1283;p42">
              <a:extLst>
                <a:ext uri="{FF2B5EF4-FFF2-40B4-BE49-F238E27FC236}">
                  <a16:creationId xmlns:a16="http://schemas.microsoft.com/office/drawing/2014/main" id="{ED5C2DDD-5C7D-4E8F-9B84-E205FE677FBC}"/>
                </a:ext>
              </a:extLst>
            </p:cNvPr>
            <p:cNvSpPr/>
            <p:nvPr/>
          </p:nvSpPr>
          <p:spPr>
            <a:xfrm>
              <a:off x="2930895" y="5732455"/>
              <a:ext cx="180236" cy="476902"/>
            </a:xfrm>
            <a:custGeom>
              <a:avLst/>
              <a:gdLst/>
              <a:ahLst/>
              <a:cxnLst/>
              <a:rect l="l" t="t" r="r" b="b"/>
              <a:pathLst>
                <a:path w="288" h="760" extrusionOk="0">
                  <a:moveTo>
                    <a:pt x="144" y="0"/>
                  </a:moveTo>
                  <a:cubicBezTo>
                    <a:pt x="65" y="0"/>
                    <a:pt x="0" y="65"/>
                    <a:pt x="0" y="144"/>
                  </a:cubicBezTo>
                  <a:cubicBezTo>
                    <a:pt x="0" y="760"/>
                    <a:pt x="0" y="760"/>
                    <a:pt x="0" y="760"/>
                  </a:cubicBezTo>
                  <a:cubicBezTo>
                    <a:pt x="288" y="760"/>
                    <a:pt x="288" y="760"/>
                    <a:pt x="288" y="760"/>
                  </a:cubicBezTo>
                  <a:cubicBezTo>
                    <a:pt x="288" y="144"/>
                    <a:pt x="288" y="144"/>
                    <a:pt x="288" y="144"/>
                  </a:cubicBezTo>
                  <a:cubicBezTo>
                    <a:pt x="288" y="65"/>
                    <a:pt x="224" y="0"/>
                    <a:pt x="144" y="0"/>
                  </a:cubicBezTo>
                  <a:close/>
                </a:path>
              </a:pathLst>
            </a:custGeom>
            <a:solidFill>
              <a:srgbClr val="F1C232"/>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3" name="Google Shape;1284;p42">
              <a:extLst>
                <a:ext uri="{FF2B5EF4-FFF2-40B4-BE49-F238E27FC236}">
                  <a16:creationId xmlns:a16="http://schemas.microsoft.com/office/drawing/2014/main" id="{9F3D9C24-09F2-491C-B6DD-C744B6219BA9}"/>
                </a:ext>
              </a:extLst>
            </p:cNvPr>
            <p:cNvSpPr/>
            <p:nvPr/>
          </p:nvSpPr>
          <p:spPr>
            <a:xfrm>
              <a:off x="2945363" y="5746957"/>
              <a:ext cx="151200" cy="151800"/>
            </a:xfrm>
            <a:prstGeom prst="ellipse">
              <a:avLst/>
            </a:prstGeom>
            <a:solidFill>
              <a:srgbClr val="BF9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4" name="Google Shape;1285;p42">
              <a:extLst>
                <a:ext uri="{FF2B5EF4-FFF2-40B4-BE49-F238E27FC236}">
                  <a16:creationId xmlns:a16="http://schemas.microsoft.com/office/drawing/2014/main" id="{612D01A4-0A04-4954-8A95-BF440E5BDC9C}"/>
                </a:ext>
              </a:extLst>
            </p:cNvPr>
            <p:cNvSpPr/>
            <p:nvPr/>
          </p:nvSpPr>
          <p:spPr>
            <a:xfrm>
              <a:off x="3111130" y="5756280"/>
              <a:ext cx="180030" cy="453078"/>
            </a:xfrm>
            <a:custGeom>
              <a:avLst/>
              <a:gdLst/>
              <a:ahLst/>
              <a:cxnLst/>
              <a:rect l="l" t="t" r="r" b="b"/>
              <a:pathLst>
                <a:path w="288" h="722" extrusionOk="0">
                  <a:moveTo>
                    <a:pt x="144" y="0"/>
                  </a:moveTo>
                  <a:cubicBezTo>
                    <a:pt x="65" y="0"/>
                    <a:pt x="0" y="65"/>
                    <a:pt x="0" y="144"/>
                  </a:cubicBezTo>
                  <a:cubicBezTo>
                    <a:pt x="0" y="722"/>
                    <a:pt x="0" y="722"/>
                    <a:pt x="0" y="722"/>
                  </a:cubicBezTo>
                  <a:cubicBezTo>
                    <a:pt x="288" y="722"/>
                    <a:pt x="288" y="722"/>
                    <a:pt x="288" y="722"/>
                  </a:cubicBezTo>
                  <a:cubicBezTo>
                    <a:pt x="288" y="144"/>
                    <a:pt x="288" y="144"/>
                    <a:pt x="288" y="144"/>
                  </a:cubicBezTo>
                  <a:cubicBezTo>
                    <a:pt x="288" y="65"/>
                    <a:pt x="224" y="0"/>
                    <a:pt x="144" y="0"/>
                  </a:cubicBezTo>
                  <a:close/>
                </a:path>
              </a:pathLst>
            </a:custGeom>
            <a:solidFill>
              <a:srgbClr val="6AA84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 name="Google Shape;1286;p42">
              <a:extLst>
                <a:ext uri="{FF2B5EF4-FFF2-40B4-BE49-F238E27FC236}">
                  <a16:creationId xmlns:a16="http://schemas.microsoft.com/office/drawing/2014/main" id="{32097646-4592-4C6D-A555-9F87E4E87528}"/>
                </a:ext>
              </a:extLst>
            </p:cNvPr>
            <p:cNvSpPr/>
            <p:nvPr/>
          </p:nvSpPr>
          <p:spPr>
            <a:xfrm>
              <a:off x="3125392" y="5770782"/>
              <a:ext cx="151200" cy="151800"/>
            </a:xfrm>
            <a:prstGeom prst="ellipse">
              <a:avLst/>
            </a:prstGeom>
            <a:solidFill>
              <a:srgbClr val="38761D"/>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6" name="Google Shape;1287;p42">
              <a:extLst>
                <a:ext uri="{FF2B5EF4-FFF2-40B4-BE49-F238E27FC236}">
                  <a16:creationId xmlns:a16="http://schemas.microsoft.com/office/drawing/2014/main" id="{5AED5294-696D-4C7E-8717-F67A09BC22C4}"/>
                </a:ext>
              </a:extLst>
            </p:cNvPr>
            <p:cNvSpPr/>
            <p:nvPr/>
          </p:nvSpPr>
          <p:spPr>
            <a:xfrm>
              <a:off x="3291159" y="5756280"/>
              <a:ext cx="180030" cy="453078"/>
            </a:xfrm>
            <a:custGeom>
              <a:avLst/>
              <a:gdLst/>
              <a:ahLst/>
              <a:cxnLst/>
              <a:rect l="l" t="t" r="r" b="b"/>
              <a:pathLst>
                <a:path w="288" h="722" extrusionOk="0">
                  <a:moveTo>
                    <a:pt x="144" y="0"/>
                  </a:moveTo>
                  <a:cubicBezTo>
                    <a:pt x="64" y="0"/>
                    <a:pt x="0" y="65"/>
                    <a:pt x="0" y="144"/>
                  </a:cubicBezTo>
                  <a:cubicBezTo>
                    <a:pt x="0" y="722"/>
                    <a:pt x="0" y="722"/>
                    <a:pt x="0" y="722"/>
                  </a:cubicBezTo>
                  <a:cubicBezTo>
                    <a:pt x="288" y="722"/>
                    <a:pt x="288" y="722"/>
                    <a:pt x="288" y="722"/>
                  </a:cubicBezTo>
                  <a:cubicBezTo>
                    <a:pt x="288" y="144"/>
                    <a:pt x="288" y="144"/>
                    <a:pt x="288" y="144"/>
                  </a:cubicBezTo>
                  <a:cubicBezTo>
                    <a:pt x="288" y="65"/>
                    <a:pt x="223" y="0"/>
                    <a:pt x="144" y="0"/>
                  </a:cubicBezTo>
                  <a:close/>
                </a:path>
              </a:pathLst>
            </a:custGeom>
            <a:solidFill>
              <a:srgbClr val="45818E"/>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 name="Google Shape;1288;p42">
              <a:extLst>
                <a:ext uri="{FF2B5EF4-FFF2-40B4-BE49-F238E27FC236}">
                  <a16:creationId xmlns:a16="http://schemas.microsoft.com/office/drawing/2014/main" id="{7BC58AFB-93FA-434F-B394-84D057D83E73}"/>
                </a:ext>
              </a:extLst>
            </p:cNvPr>
            <p:cNvSpPr/>
            <p:nvPr/>
          </p:nvSpPr>
          <p:spPr>
            <a:xfrm>
              <a:off x="3305628" y="5770782"/>
              <a:ext cx="151200" cy="151800"/>
            </a:xfrm>
            <a:prstGeom prst="ellipse">
              <a:avLst/>
            </a:prstGeom>
            <a:solidFill>
              <a:srgbClr val="134F5C"/>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8" name="Google Shape;1289;p42">
              <a:extLst>
                <a:ext uri="{FF2B5EF4-FFF2-40B4-BE49-F238E27FC236}">
                  <a16:creationId xmlns:a16="http://schemas.microsoft.com/office/drawing/2014/main" id="{C83C3A49-CFAF-4EC8-B613-3D0352AA33A9}"/>
                </a:ext>
              </a:extLst>
            </p:cNvPr>
            <p:cNvSpPr/>
            <p:nvPr/>
          </p:nvSpPr>
          <p:spPr>
            <a:xfrm>
              <a:off x="3471189" y="5732455"/>
              <a:ext cx="180236" cy="476902"/>
            </a:xfrm>
            <a:custGeom>
              <a:avLst/>
              <a:gdLst/>
              <a:ahLst/>
              <a:cxnLst/>
              <a:rect l="l" t="t" r="r" b="b"/>
              <a:pathLst>
                <a:path w="288" h="760" extrusionOk="0">
                  <a:moveTo>
                    <a:pt x="144" y="0"/>
                  </a:moveTo>
                  <a:cubicBezTo>
                    <a:pt x="64" y="0"/>
                    <a:pt x="0" y="65"/>
                    <a:pt x="0" y="144"/>
                  </a:cubicBezTo>
                  <a:cubicBezTo>
                    <a:pt x="0" y="760"/>
                    <a:pt x="0" y="760"/>
                    <a:pt x="0" y="760"/>
                  </a:cubicBezTo>
                  <a:cubicBezTo>
                    <a:pt x="288" y="760"/>
                    <a:pt x="288" y="760"/>
                    <a:pt x="288" y="760"/>
                  </a:cubicBezTo>
                  <a:cubicBezTo>
                    <a:pt x="288" y="144"/>
                    <a:pt x="288" y="144"/>
                    <a:pt x="288" y="144"/>
                  </a:cubicBezTo>
                  <a:cubicBezTo>
                    <a:pt x="288" y="65"/>
                    <a:pt x="223" y="0"/>
                    <a:pt x="144" y="0"/>
                  </a:cubicBezTo>
                  <a:close/>
                </a:path>
              </a:pathLst>
            </a:custGeom>
            <a:solidFill>
              <a:srgbClr val="3C78D8"/>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9" name="Google Shape;1290;p42">
              <a:extLst>
                <a:ext uri="{FF2B5EF4-FFF2-40B4-BE49-F238E27FC236}">
                  <a16:creationId xmlns:a16="http://schemas.microsoft.com/office/drawing/2014/main" id="{93C086DF-526F-4F58-86A5-8DD7F92C8F10}"/>
                </a:ext>
              </a:extLst>
            </p:cNvPr>
            <p:cNvSpPr/>
            <p:nvPr/>
          </p:nvSpPr>
          <p:spPr>
            <a:xfrm>
              <a:off x="3485657" y="5746957"/>
              <a:ext cx="151200" cy="151800"/>
            </a:xfrm>
            <a:prstGeom prst="ellipse">
              <a:avLst/>
            </a:prstGeom>
            <a:solidFill>
              <a:srgbClr val="1155CC"/>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20" name="Google Shape;1291;p42">
              <a:extLst>
                <a:ext uri="{FF2B5EF4-FFF2-40B4-BE49-F238E27FC236}">
                  <a16:creationId xmlns:a16="http://schemas.microsoft.com/office/drawing/2014/main" id="{24173DD3-4B57-4B41-AD48-ABBE4F39D452}"/>
                </a:ext>
              </a:extLst>
            </p:cNvPr>
            <p:cNvSpPr/>
            <p:nvPr/>
          </p:nvSpPr>
          <p:spPr>
            <a:xfrm>
              <a:off x="3651425" y="5699308"/>
              <a:ext cx="179409" cy="510050"/>
            </a:xfrm>
            <a:custGeom>
              <a:avLst/>
              <a:gdLst/>
              <a:ahLst/>
              <a:cxnLst/>
              <a:rect l="l" t="t" r="r" b="b"/>
              <a:pathLst>
                <a:path w="287" h="813" extrusionOk="0">
                  <a:moveTo>
                    <a:pt x="143" y="0"/>
                  </a:moveTo>
                  <a:cubicBezTo>
                    <a:pt x="64" y="0"/>
                    <a:pt x="0" y="65"/>
                    <a:pt x="0" y="144"/>
                  </a:cubicBezTo>
                  <a:cubicBezTo>
                    <a:pt x="0" y="813"/>
                    <a:pt x="0" y="813"/>
                    <a:pt x="0" y="813"/>
                  </a:cubicBezTo>
                  <a:cubicBezTo>
                    <a:pt x="287" y="813"/>
                    <a:pt x="287" y="813"/>
                    <a:pt x="287" y="813"/>
                  </a:cubicBezTo>
                  <a:cubicBezTo>
                    <a:pt x="287" y="144"/>
                    <a:pt x="287" y="144"/>
                    <a:pt x="287" y="144"/>
                  </a:cubicBezTo>
                  <a:cubicBezTo>
                    <a:pt x="287" y="65"/>
                    <a:pt x="223" y="0"/>
                    <a:pt x="143" y="0"/>
                  </a:cubicBezTo>
                  <a:close/>
                </a:path>
              </a:pathLst>
            </a:custGeom>
            <a:solidFill>
              <a:srgbClr val="674EA7"/>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1" name="Google Shape;1292;p42">
              <a:extLst>
                <a:ext uri="{FF2B5EF4-FFF2-40B4-BE49-F238E27FC236}">
                  <a16:creationId xmlns:a16="http://schemas.microsoft.com/office/drawing/2014/main" id="{BD86F76B-2A81-4340-991A-7B225D25A0A4}"/>
                </a:ext>
              </a:extLst>
            </p:cNvPr>
            <p:cNvSpPr/>
            <p:nvPr/>
          </p:nvSpPr>
          <p:spPr>
            <a:xfrm>
              <a:off x="3665893" y="5713810"/>
              <a:ext cx="150600" cy="151500"/>
            </a:xfrm>
            <a:prstGeom prst="ellipse">
              <a:avLst/>
            </a:prstGeom>
            <a:solidFill>
              <a:srgbClr val="351C75"/>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22" name="Google Shape;1293;p42">
              <a:extLst>
                <a:ext uri="{FF2B5EF4-FFF2-40B4-BE49-F238E27FC236}">
                  <a16:creationId xmlns:a16="http://schemas.microsoft.com/office/drawing/2014/main" id="{CB18C00F-7677-4DD6-B394-5A9994239076}"/>
                </a:ext>
              </a:extLst>
            </p:cNvPr>
            <p:cNvSpPr/>
            <p:nvPr/>
          </p:nvSpPr>
          <p:spPr>
            <a:xfrm>
              <a:off x="3830834" y="5664711"/>
              <a:ext cx="180236" cy="544646"/>
            </a:xfrm>
            <a:custGeom>
              <a:avLst/>
              <a:gdLst/>
              <a:ahLst/>
              <a:cxnLst/>
              <a:rect l="l" t="t" r="r" b="b"/>
              <a:pathLst>
                <a:path w="288" h="868" extrusionOk="0">
                  <a:moveTo>
                    <a:pt x="144" y="0"/>
                  </a:moveTo>
                  <a:cubicBezTo>
                    <a:pt x="65" y="0"/>
                    <a:pt x="0" y="64"/>
                    <a:pt x="0" y="144"/>
                  </a:cubicBezTo>
                  <a:cubicBezTo>
                    <a:pt x="0" y="868"/>
                    <a:pt x="0" y="868"/>
                    <a:pt x="0" y="868"/>
                  </a:cubicBezTo>
                  <a:cubicBezTo>
                    <a:pt x="288" y="868"/>
                    <a:pt x="288" y="868"/>
                    <a:pt x="288" y="868"/>
                  </a:cubicBezTo>
                  <a:cubicBezTo>
                    <a:pt x="288" y="144"/>
                    <a:pt x="288" y="144"/>
                    <a:pt x="288" y="144"/>
                  </a:cubicBezTo>
                  <a:cubicBezTo>
                    <a:pt x="288" y="64"/>
                    <a:pt x="224" y="0"/>
                    <a:pt x="144" y="0"/>
                  </a:cubicBezTo>
                  <a:close/>
                </a:path>
              </a:pathLst>
            </a:custGeom>
            <a:solidFill>
              <a:srgbClr val="A64D79"/>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3" name="Google Shape;1294;p42">
              <a:extLst>
                <a:ext uri="{FF2B5EF4-FFF2-40B4-BE49-F238E27FC236}">
                  <a16:creationId xmlns:a16="http://schemas.microsoft.com/office/drawing/2014/main" id="{A0869880-F336-4D0E-B661-0F8A4FED55DC}"/>
                </a:ext>
              </a:extLst>
            </p:cNvPr>
            <p:cNvSpPr/>
            <p:nvPr/>
          </p:nvSpPr>
          <p:spPr>
            <a:xfrm>
              <a:off x="3845302" y="5679213"/>
              <a:ext cx="151200" cy="151800"/>
            </a:xfrm>
            <a:prstGeom prst="ellipse">
              <a:avLst/>
            </a:prstGeom>
            <a:solidFill>
              <a:srgbClr val="741B47"/>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24" name="Google Shape;1295;p42">
              <a:extLst>
                <a:ext uri="{FF2B5EF4-FFF2-40B4-BE49-F238E27FC236}">
                  <a16:creationId xmlns:a16="http://schemas.microsoft.com/office/drawing/2014/main" id="{99CEA04D-57A1-49D9-AB50-301319C62B89}"/>
                </a:ext>
              </a:extLst>
            </p:cNvPr>
            <p:cNvSpPr/>
            <p:nvPr/>
          </p:nvSpPr>
          <p:spPr>
            <a:xfrm>
              <a:off x="2571250" y="5664711"/>
              <a:ext cx="180236" cy="544646"/>
            </a:xfrm>
            <a:custGeom>
              <a:avLst/>
              <a:gdLst/>
              <a:ahLst/>
              <a:cxnLst/>
              <a:rect l="l" t="t" r="r" b="b"/>
              <a:pathLst>
                <a:path w="288" h="868" extrusionOk="0">
                  <a:moveTo>
                    <a:pt x="144" y="0"/>
                  </a:moveTo>
                  <a:cubicBezTo>
                    <a:pt x="64" y="0"/>
                    <a:pt x="0" y="64"/>
                    <a:pt x="0" y="144"/>
                  </a:cubicBezTo>
                  <a:cubicBezTo>
                    <a:pt x="0" y="868"/>
                    <a:pt x="0" y="868"/>
                    <a:pt x="0" y="868"/>
                  </a:cubicBezTo>
                  <a:cubicBezTo>
                    <a:pt x="288" y="868"/>
                    <a:pt x="288" y="868"/>
                    <a:pt x="288" y="868"/>
                  </a:cubicBezTo>
                  <a:cubicBezTo>
                    <a:pt x="288" y="144"/>
                    <a:pt x="288" y="144"/>
                    <a:pt x="288" y="144"/>
                  </a:cubicBezTo>
                  <a:cubicBezTo>
                    <a:pt x="288" y="64"/>
                    <a:pt x="223" y="0"/>
                    <a:pt x="144" y="0"/>
                  </a:cubicBezTo>
                  <a:close/>
                </a:path>
              </a:pathLst>
            </a:custGeom>
            <a:solidFill>
              <a:srgbClr val="CC0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5" name="Google Shape;1296;p42">
              <a:extLst>
                <a:ext uri="{FF2B5EF4-FFF2-40B4-BE49-F238E27FC236}">
                  <a16:creationId xmlns:a16="http://schemas.microsoft.com/office/drawing/2014/main" id="{8008B9CA-D716-4B62-A088-A84518AB2714}"/>
                </a:ext>
              </a:extLst>
            </p:cNvPr>
            <p:cNvSpPr/>
            <p:nvPr/>
          </p:nvSpPr>
          <p:spPr>
            <a:xfrm>
              <a:off x="2585718" y="5679213"/>
              <a:ext cx="151200" cy="151800"/>
            </a:xfrm>
            <a:prstGeom prst="ellipse">
              <a:avLst/>
            </a:prstGeom>
            <a:solidFill>
              <a:srgbClr val="990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26" name="Google Shape;1297;p42">
              <a:extLst>
                <a:ext uri="{FF2B5EF4-FFF2-40B4-BE49-F238E27FC236}">
                  <a16:creationId xmlns:a16="http://schemas.microsoft.com/office/drawing/2014/main" id="{6F3C6F30-1945-4BD7-B07D-1003E5765EA0}"/>
                </a:ext>
              </a:extLst>
            </p:cNvPr>
            <p:cNvSpPr/>
            <p:nvPr/>
          </p:nvSpPr>
          <p:spPr>
            <a:xfrm>
              <a:off x="2571250" y="6209358"/>
              <a:ext cx="365226" cy="49514"/>
            </a:xfrm>
            <a:custGeom>
              <a:avLst/>
              <a:gdLst/>
              <a:ahLst/>
              <a:cxnLst/>
              <a:rect l="l" t="t" r="r" b="b"/>
              <a:pathLst>
                <a:path w="1767" h="239" extrusionOk="0">
                  <a:moveTo>
                    <a:pt x="1767" y="239"/>
                  </a:moveTo>
                  <a:lnTo>
                    <a:pt x="1198" y="239"/>
                  </a:lnTo>
                  <a:lnTo>
                    <a:pt x="0" y="0"/>
                  </a:lnTo>
                  <a:lnTo>
                    <a:pt x="872" y="0"/>
                  </a:lnTo>
                  <a:lnTo>
                    <a:pt x="1767" y="239"/>
                  </a:lnTo>
                  <a:close/>
                </a:path>
              </a:pathLst>
            </a:custGeom>
            <a:solidFill>
              <a:srgbClr val="990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7" name="Google Shape;1298;p42">
              <a:extLst>
                <a:ext uri="{FF2B5EF4-FFF2-40B4-BE49-F238E27FC236}">
                  <a16:creationId xmlns:a16="http://schemas.microsoft.com/office/drawing/2014/main" id="{16B09E44-B566-4E00-9FB7-73559266E3CA}"/>
                </a:ext>
              </a:extLst>
            </p:cNvPr>
            <p:cNvSpPr/>
            <p:nvPr/>
          </p:nvSpPr>
          <p:spPr>
            <a:xfrm>
              <a:off x="2751485" y="6209358"/>
              <a:ext cx="303218" cy="49514"/>
            </a:xfrm>
            <a:custGeom>
              <a:avLst/>
              <a:gdLst/>
              <a:ahLst/>
              <a:cxnLst/>
              <a:rect l="l" t="t" r="r" b="b"/>
              <a:pathLst>
                <a:path w="1467" h="239" extrusionOk="0">
                  <a:moveTo>
                    <a:pt x="1467" y="239"/>
                  </a:moveTo>
                  <a:lnTo>
                    <a:pt x="895" y="239"/>
                  </a:lnTo>
                  <a:lnTo>
                    <a:pt x="0" y="0"/>
                  </a:lnTo>
                  <a:lnTo>
                    <a:pt x="868" y="0"/>
                  </a:lnTo>
                  <a:lnTo>
                    <a:pt x="1467" y="239"/>
                  </a:lnTo>
                  <a:close/>
                </a:path>
              </a:pathLst>
            </a:custGeom>
            <a:solidFill>
              <a:srgbClr val="B45F0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8" name="Google Shape;1299;p42">
              <a:extLst>
                <a:ext uri="{FF2B5EF4-FFF2-40B4-BE49-F238E27FC236}">
                  <a16:creationId xmlns:a16="http://schemas.microsoft.com/office/drawing/2014/main" id="{CEB38721-2AF3-4575-AC57-DF61A179A9A3}"/>
                </a:ext>
              </a:extLst>
            </p:cNvPr>
            <p:cNvSpPr/>
            <p:nvPr/>
          </p:nvSpPr>
          <p:spPr>
            <a:xfrm>
              <a:off x="2930895" y="6209358"/>
              <a:ext cx="242037" cy="49514"/>
            </a:xfrm>
            <a:custGeom>
              <a:avLst/>
              <a:gdLst/>
              <a:ahLst/>
              <a:cxnLst/>
              <a:rect l="l" t="t" r="r" b="b"/>
              <a:pathLst>
                <a:path w="1171" h="239" extrusionOk="0">
                  <a:moveTo>
                    <a:pt x="1171" y="239"/>
                  </a:moveTo>
                  <a:lnTo>
                    <a:pt x="599" y="239"/>
                  </a:lnTo>
                  <a:lnTo>
                    <a:pt x="0" y="0"/>
                  </a:lnTo>
                  <a:lnTo>
                    <a:pt x="872" y="0"/>
                  </a:lnTo>
                  <a:lnTo>
                    <a:pt x="1171" y="239"/>
                  </a:lnTo>
                  <a:close/>
                </a:path>
              </a:pathLst>
            </a:custGeom>
            <a:solidFill>
              <a:srgbClr val="BF9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9" name="Google Shape;1300;p42">
              <a:extLst>
                <a:ext uri="{FF2B5EF4-FFF2-40B4-BE49-F238E27FC236}">
                  <a16:creationId xmlns:a16="http://schemas.microsoft.com/office/drawing/2014/main" id="{06B9F789-962A-49DD-BB56-9916CE92C481}"/>
                </a:ext>
              </a:extLst>
            </p:cNvPr>
            <p:cNvSpPr/>
            <p:nvPr/>
          </p:nvSpPr>
          <p:spPr>
            <a:xfrm>
              <a:off x="3111130" y="6209358"/>
              <a:ext cx="180029" cy="49514"/>
            </a:xfrm>
            <a:custGeom>
              <a:avLst/>
              <a:gdLst/>
              <a:ahLst/>
              <a:cxnLst/>
              <a:rect l="l" t="t" r="r" b="b"/>
              <a:pathLst>
                <a:path w="871" h="239" extrusionOk="0">
                  <a:moveTo>
                    <a:pt x="871" y="239"/>
                  </a:moveTo>
                  <a:lnTo>
                    <a:pt x="299" y="239"/>
                  </a:lnTo>
                  <a:lnTo>
                    <a:pt x="0" y="0"/>
                  </a:lnTo>
                  <a:lnTo>
                    <a:pt x="871" y="0"/>
                  </a:lnTo>
                  <a:lnTo>
                    <a:pt x="871" y="239"/>
                  </a:lnTo>
                  <a:close/>
                </a:path>
              </a:pathLst>
            </a:custGeom>
            <a:solidFill>
              <a:srgbClr val="38761D"/>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0" name="Google Shape;1301;p42">
              <a:extLst>
                <a:ext uri="{FF2B5EF4-FFF2-40B4-BE49-F238E27FC236}">
                  <a16:creationId xmlns:a16="http://schemas.microsoft.com/office/drawing/2014/main" id="{E16F632A-1FB6-4716-86A7-836CDF5C54ED}"/>
                </a:ext>
              </a:extLst>
            </p:cNvPr>
            <p:cNvSpPr/>
            <p:nvPr/>
          </p:nvSpPr>
          <p:spPr>
            <a:xfrm>
              <a:off x="3291159" y="6209358"/>
              <a:ext cx="180029" cy="49514"/>
            </a:xfrm>
            <a:custGeom>
              <a:avLst/>
              <a:gdLst/>
              <a:ahLst/>
              <a:cxnLst/>
              <a:rect l="l" t="t" r="r" b="b"/>
              <a:pathLst>
                <a:path w="871" h="239" extrusionOk="0">
                  <a:moveTo>
                    <a:pt x="572" y="239"/>
                  </a:moveTo>
                  <a:lnTo>
                    <a:pt x="0" y="239"/>
                  </a:lnTo>
                  <a:lnTo>
                    <a:pt x="0" y="0"/>
                  </a:lnTo>
                  <a:lnTo>
                    <a:pt x="871" y="0"/>
                  </a:lnTo>
                  <a:lnTo>
                    <a:pt x="572" y="239"/>
                  </a:lnTo>
                  <a:close/>
                </a:path>
              </a:pathLst>
            </a:custGeom>
            <a:solidFill>
              <a:srgbClr val="134F5C"/>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1" name="Google Shape;1302;p42">
              <a:extLst>
                <a:ext uri="{FF2B5EF4-FFF2-40B4-BE49-F238E27FC236}">
                  <a16:creationId xmlns:a16="http://schemas.microsoft.com/office/drawing/2014/main" id="{779097B8-3006-4AFC-A938-2DE1E112D3A8}"/>
                </a:ext>
              </a:extLst>
            </p:cNvPr>
            <p:cNvSpPr/>
            <p:nvPr/>
          </p:nvSpPr>
          <p:spPr>
            <a:xfrm>
              <a:off x="3409388" y="6209358"/>
              <a:ext cx="242037" cy="49514"/>
            </a:xfrm>
            <a:custGeom>
              <a:avLst/>
              <a:gdLst/>
              <a:ahLst/>
              <a:cxnLst/>
              <a:rect l="l" t="t" r="r" b="b"/>
              <a:pathLst>
                <a:path w="1171" h="239" extrusionOk="0">
                  <a:moveTo>
                    <a:pt x="572" y="239"/>
                  </a:moveTo>
                  <a:lnTo>
                    <a:pt x="0" y="239"/>
                  </a:lnTo>
                  <a:lnTo>
                    <a:pt x="299" y="0"/>
                  </a:lnTo>
                  <a:lnTo>
                    <a:pt x="1171" y="0"/>
                  </a:lnTo>
                  <a:lnTo>
                    <a:pt x="572" y="239"/>
                  </a:lnTo>
                  <a:close/>
                </a:path>
              </a:pathLst>
            </a:custGeom>
            <a:solidFill>
              <a:srgbClr val="1155CC"/>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2" name="Google Shape;1303;p42">
              <a:extLst>
                <a:ext uri="{FF2B5EF4-FFF2-40B4-BE49-F238E27FC236}">
                  <a16:creationId xmlns:a16="http://schemas.microsoft.com/office/drawing/2014/main" id="{B93B41A0-3861-40DB-A447-6A5509AE79BE}"/>
                </a:ext>
              </a:extLst>
            </p:cNvPr>
            <p:cNvSpPr/>
            <p:nvPr/>
          </p:nvSpPr>
          <p:spPr>
            <a:xfrm>
              <a:off x="3527616" y="6209358"/>
              <a:ext cx="303218" cy="49514"/>
            </a:xfrm>
            <a:custGeom>
              <a:avLst/>
              <a:gdLst/>
              <a:ahLst/>
              <a:cxnLst/>
              <a:rect l="l" t="t" r="r" b="b"/>
              <a:pathLst>
                <a:path w="1467" h="239" extrusionOk="0">
                  <a:moveTo>
                    <a:pt x="572" y="239"/>
                  </a:moveTo>
                  <a:lnTo>
                    <a:pt x="0" y="239"/>
                  </a:lnTo>
                  <a:lnTo>
                    <a:pt x="599" y="0"/>
                  </a:lnTo>
                  <a:lnTo>
                    <a:pt x="1467" y="0"/>
                  </a:lnTo>
                  <a:lnTo>
                    <a:pt x="572" y="239"/>
                  </a:lnTo>
                  <a:close/>
                </a:path>
              </a:pathLst>
            </a:custGeom>
            <a:solidFill>
              <a:srgbClr val="351C75"/>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3" name="Google Shape;1304;p42">
              <a:extLst>
                <a:ext uri="{FF2B5EF4-FFF2-40B4-BE49-F238E27FC236}">
                  <a16:creationId xmlns:a16="http://schemas.microsoft.com/office/drawing/2014/main" id="{2DED43F7-F365-4EC1-96C7-AFD8791F3F01}"/>
                </a:ext>
              </a:extLst>
            </p:cNvPr>
            <p:cNvSpPr/>
            <p:nvPr/>
          </p:nvSpPr>
          <p:spPr>
            <a:xfrm>
              <a:off x="3645844" y="6209358"/>
              <a:ext cx="365226" cy="49514"/>
            </a:xfrm>
            <a:custGeom>
              <a:avLst/>
              <a:gdLst/>
              <a:ahLst/>
              <a:cxnLst/>
              <a:rect l="l" t="t" r="r" b="b"/>
              <a:pathLst>
                <a:path w="1767" h="239" extrusionOk="0">
                  <a:moveTo>
                    <a:pt x="572" y="239"/>
                  </a:moveTo>
                  <a:lnTo>
                    <a:pt x="0" y="239"/>
                  </a:lnTo>
                  <a:lnTo>
                    <a:pt x="895" y="0"/>
                  </a:lnTo>
                  <a:lnTo>
                    <a:pt x="1767" y="0"/>
                  </a:lnTo>
                  <a:lnTo>
                    <a:pt x="572" y="239"/>
                  </a:lnTo>
                  <a:close/>
                </a:path>
              </a:pathLst>
            </a:custGeom>
            <a:solidFill>
              <a:srgbClr val="741B47"/>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spTree>
    <p:extLst>
      <p:ext uri="{BB962C8B-B14F-4D97-AF65-F5344CB8AC3E}">
        <p14:creationId xmlns:p14="http://schemas.microsoft.com/office/powerpoint/2010/main" val="39026438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0000"/>
        </a:solidFill>
        <a:effectLst/>
      </p:bgPr>
    </p:bg>
    <p:spTree>
      <p:nvGrpSpPr>
        <p:cNvPr id="1" name="Shape 97"/>
        <p:cNvGrpSpPr/>
        <p:nvPr/>
      </p:nvGrpSpPr>
      <p:grpSpPr>
        <a:xfrm>
          <a:off x="0" y="0"/>
          <a:ext cx="0" cy="0"/>
          <a:chOff x="0" y="0"/>
          <a:chExt cx="0" cy="0"/>
        </a:xfrm>
      </p:grpSpPr>
      <p:sp>
        <p:nvSpPr>
          <p:cNvPr id="106" name="Google Shape;106;p16"/>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a:t>
            </a:fld>
            <a:endParaRPr/>
          </a:p>
        </p:txBody>
      </p:sp>
      <p:sp>
        <p:nvSpPr>
          <p:cNvPr id="98" name="Google Shape;98;p16"/>
          <p:cNvSpPr txBox="1">
            <a:spLocks noGrp="1"/>
          </p:cNvSpPr>
          <p:nvPr>
            <p:ph type="ctrTitle" idx="4294967295"/>
          </p:nvPr>
        </p:nvSpPr>
        <p:spPr>
          <a:xfrm>
            <a:off x="0" y="122238"/>
            <a:ext cx="4532313" cy="1158875"/>
          </a:xfrm>
          <a:prstGeom prst="rect">
            <a:avLst/>
          </a:prstGeom>
        </p:spPr>
        <p:txBody>
          <a:bodyPr spcFirstLastPara="1" wrap="square" lIns="91425" tIns="91425" rIns="91425" bIns="91425" anchor="b" anchorCtr="0">
            <a:noAutofit/>
          </a:bodyPr>
          <a:lstStyle/>
          <a:p>
            <a:pPr lvl="0"/>
            <a:r>
              <a:rPr lang="en-US" sz="3600" dirty="0">
                <a:latin typeface="Product Sans" panose="020B0503030502040203" pitchFamily="34" charset="0"/>
              </a:rPr>
              <a:t> Motivation</a:t>
            </a:r>
            <a:endParaRPr sz="3600" dirty="0">
              <a:solidFill>
                <a:srgbClr val="FFEB3B"/>
              </a:solidFill>
              <a:latin typeface="Product Sans" panose="020B0503030502040203" pitchFamily="34" charset="0"/>
            </a:endParaRPr>
          </a:p>
        </p:txBody>
      </p:sp>
      <p:sp>
        <p:nvSpPr>
          <p:cNvPr id="100" name="Google Shape;100;p16"/>
          <p:cNvSpPr txBox="1">
            <a:spLocks noGrp="1"/>
          </p:cNvSpPr>
          <p:nvPr>
            <p:ph type="body" idx="4294967295"/>
          </p:nvPr>
        </p:nvSpPr>
        <p:spPr>
          <a:xfrm>
            <a:off x="0" y="1281113"/>
            <a:ext cx="6853238" cy="3830637"/>
          </a:xfrm>
          <a:prstGeom prst="rect">
            <a:avLst/>
          </a:prstGeom>
        </p:spPr>
        <p:txBody>
          <a:bodyPr spcFirstLastPara="1" wrap="square" lIns="91425" tIns="91425" rIns="91425" bIns="91425" anchor="t" anchorCtr="0">
            <a:noAutofit/>
          </a:bodyPr>
          <a:lstStyle/>
          <a:p>
            <a:pPr marL="742950" lvl="0" indent="-285750">
              <a:lnSpc>
                <a:spcPct val="115000"/>
              </a:lnSpc>
              <a:spcBef>
                <a:spcPts val="0"/>
              </a:spcBef>
              <a:buSzPts val="1800"/>
              <a:buFont typeface="Wingdings" panose="05000000000000000000" pitchFamily="2" charset="2"/>
              <a:buChar char="Ø"/>
            </a:pPr>
            <a:r>
              <a:rPr lang="en-US" dirty="0">
                <a:latin typeface="Product Sans" panose="020B0503030502040203" pitchFamily="34" charset="0"/>
              </a:rPr>
              <a:t>To Understand the personality model.</a:t>
            </a:r>
          </a:p>
          <a:p>
            <a:pPr marL="742950" lvl="0" indent="-285750">
              <a:lnSpc>
                <a:spcPct val="115000"/>
              </a:lnSpc>
              <a:spcBef>
                <a:spcPts val="1600"/>
              </a:spcBef>
              <a:buSzPts val="1800"/>
              <a:buFont typeface="Wingdings" panose="05000000000000000000" pitchFamily="2" charset="2"/>
              <a:buChar char="Ø"/>
            </a:pPr>
            <a:r>
              <a:rPr lang="en-US" dirty="0">
                <a:latin typeface="Product Sans" panose="020B0503030502040203" pitchFamily="34" charset="0"/>
              </a:rPr>
              <a:t>For Recruiting the candidate for the proper job description.</a:t>
            </a:r>
          </a:p>
          <a:p>
            <a:pPr marL="742950" lvl="0" indent="-285750">
              <a:lnSpc>
                <a:spcPct val="115000"/>
              </a:lnSpc>
              <a:spcBef>
                <a:spcPts val="1600"/>
              </a:spcBef>
              <a:buSzPts val="1800"/>
              <a:buFont typeface="Wingdings" panose="05000000000000000000" pitchFamily="2" charset="2"/>
              <a:buChar char="Ø"/>
            </a:pPr>
            <a:r>
              <a:rPr lang="en-US" dirty="0">
                <a:latin typeface="Product Sans" panose="020B0503030502040203" pitchFamily="34" charset="0"/>
              </a:rPr>
              <a:t>To get the relevant information of user for recommendation and Online Marketing</a:t>
            </a:r>
          </a:p>
          <a:p>
            <a:pPr marL="742950" lvl="0" indent="-285750">
              <a:lnSpc>
                <a:spcPct val="115000"/>
              </a:lnSpc>
              <a:spcBef>
                <a:spcPts val="1600"/>
              </a:spcBef>
              <a:buSzPts val="1800"/>
              <a:buFont typeface="Wingdings" panose="05000000000000000000" pitchFamily="2" charset="2"/>
              <a:buChar char="Ø"/>
            </a:pPr>
            <a:r>
              <a:rPr lang="en-US" dirty="0">
                <a:latin typeface="Product Sans" panose="020B0503030502040203" pitchFamily="34" charset="0"/>
              </a:rPr>
              <a:t>To detect the personality description  for consulting services and E-commerce services</a:t>
            </a:r>
          </a:p>
          <a:p>
            <a:pPr marL="0" lvl="0" indent="0" algn="l" rtl="0">
              <a:spcBef>
                <a:spcPts val="600"/>
              </a:spcBef>
              <a:spcAft>
                <a:spcPts val="0"/>
              </a:spcAft>
              <a:buNone/>
            </a:pPr>
            <a:endParaRPr dirty="0">
              <a:latin typeface="Product Sans" panose="020B0503030502040203" pitchFamily="34"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F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B4A73-47E8-451C-A200-B1511D144612}"/>
              </a:ext>
            </a:extLst>
          </p:cNvPr>
          <p:cNvSpPr>
            <a:spLocks noGrp="1"/>
          </p:cNvSpPr>
          <p:nvPr>
            <p:ph type="title"/>
          </p:nvPr>
        </p:nvSpPr>
        <p:spPr>
          <a:xfrm>
            <a:off x="838150" y="297543"/>
            <a:ext cx="5324200" cy="762343"/>
          </a:xfrm>
        </p:spPr>
        <p:txBody>
          <a:bodyPr/>
          <a:lstStyle/>
          <a:p>
            <a:r>
              <a:rPr lang="en-US" sz="4000" dirty="0"/>
              <a:t> Test Cases</a:t>
            </a:r>
            <a:endParaRPr lang="en-IN" sz="4000" dirty="0"/>
          </a:p>
        </p:txBody>
      </p:sp>
      <p:sp>
        <p:nvSpPr>
          <p:cNvPr id="3" name="Text Placeholder 2">
            <a:extLst>
              <a:ext uri="{FF2B5EF4-FFF2-40B4-BE49-F238E27FC236}">
                <a16:creationId xmlns:a16="http://schemas.microsoft.com/office/drawing/2014/main" id="{A621B377-3D09-4E79-9A5B-0B804DB451B9}"/>
              </a:ext>
            </a:extLst>
          </p:cNvPr>
          <p:cNvSpPr>
            <a:spLocks noGrp="1"/>
          </p:cNvSpPr>
          <p:nvPr>
            <p:ph type="body" idx="1"/>
          </p:nvPr>
        </p:nvSpPr>
        <p:spPr>
          <a:xfrm>
            <a:off x="297543" y="1139371"/>
            <a:ext cx="7583713" cy="3860799"/>
          </a:xfrm>
        </p:spPr>
        <p:txBody>
          <a:bodyPr/>
          <a:lstStyle/>
          <a:p>
            <a:pPr>
              <a:buFont typeface="Wingdings" panose="05000000000000000000" pitchFamily="2" charset="2"/>
              <a:buChar char="Ø"/>
            </a:pPr>
            <a:r>
              <a:rPr lang="en-US" dirty="0"/>
              <a:t>Donald Trump -  The President Of United State Of America tweets using the official twitter id of '</a:t>
            </a:r>
            <a:r>
              <a:rPr lang="en-US" dirty="0" err="1"/>
              <a:t>potus</a:t>
            </a:r>
            <a:r>
              <a:rPr lang="en-US" dirty="0"/>
              <a:t>'. Using Our Model We Calculated the personality to be ISTP with I calculated at 54% whereas Studies suggest it to be ESTP with I calculated at 48% which is quite close.</a:t>
            </a:r>
          </a:p>
          <a:p>
            <a:pPr>
              <a:buFont typeface="Wingdings" panose="05000000000000000000" pitchFamily="2" charset="2"/>
              <a:buChar char="Ø"/>
            </a:pPr>
            <a:endParaRPr lang="en-US" dirty="0"/>
          </a:p>
          <a:p>
            <a:pPr>
              <a:buFont typeface="Wingdings" panose="05000000000000000000" pitchFamily="2" charset="2"/>
              <a:buChar char="Ø"/>
            </a:pPr>
            <a:r>
              <a:rPr lang="en-US" dirty="0"/>
              <a:t>Leonardo Di Caprio - The Famous Oscar Winning Actor Leonardo Di Caprio who uses twitter if of '</a:t>
            </a:r>
            <a:r>
              <a:rPr lang="en-US" dirty="0" err="1"/>
              <a:t>LeoDiCaprio</a:t>
            </a:r>
            <a:r>
              <a:rPr lang="en-US" dirty="0"/>
              <a:t>’. Our Model Predicted the personality to be ESTP where as studies suggest that result to be ESFP</a:t>
            </a:r>
            <a:endParaRPr lang="en-IN" dirty="0"/>
          </a:p>
          <a:p>
            <a:endParaRPr lang="en-IN" dirty="0"/>
          </a:p>
        </p:txBody>
      </p:sp>
      <p:sp>
        <p:nvSpPr>
          <p:cNvPr id="4" name="Slide Number Placeholder 3">
            <a:extLst>
              <a:ext uri="{FF2B5EF4-FFF2-40B4-BE49-F238E27FC236}">
                <a16:creationId xmlns:a16="http://schemas.microsoft.com/office/drawing/2014/main" id="{67E85E8D-80BA-4178-82AB-79C7B0B1E3B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30</a:t>
            </a:fld>
            <a:endParaRPr lang="en"/>
          </a:p>
        </p:txBody>
      </p:sp>
      <p:grpSp>
        <p:nvGrpSpPr>
          <p:cNvPr id="5" name="Google Shape;318;p32">
            <a:extLst>
              <a:ext uri="{FF2B5EF4-FFF2-40B4-BE49-F238E27FC236}">
                <a16:creationId xmlns:a16="http://schemas.microsoft.com/office/drawing/2014/main" id="{8950C41A-754F-4A16-9828-A1DA0FAB4688}"/>
              </a:ext>
            </a:extLst>
          </p:cNvPr>
          <p:cNvGrpSpPr/>
          <p:nvPr/>
        </p:nvGrpSpPr>
        <p:grpSpPr>
          <a:xfrm>
            <a:off x="405769" y="451159"/>
            <a:ext cx="432381" cy="432313"/>
            <a:chOff x="1923675" y="1633650"/>
            <a:chExt cx="436000" cy="435975"/>
          </a:xfrm>
        </p:grpSpPr>
        <p:sp>
          <p:nvSpPr>
            <p:cNvPr id="6" name="Google Shape;319;p32">
              <a:extLst>
                <a:ext uri="{FF2B5EF4-FFF2-40B4-BE49-F238E27FC236}">
                  <a16:creationId xmlns:a16="http://schemas.microsoft.com/office/drawing/2014/main" id="{11E6773F-DA02-4531-B0DC-9392C21BA0E8}"/>
                </a:ext>
              </a:extLst>
            </p:cNvPr>
            <p:cNvSpPr/>
            <p:nvPr/>
          </p:nvSpPr>
          <p:spPr>
            <a:xfrm>
              <a:off x="2209250" y="1633650"/>
              <a:ext cx="150425" cy="150425"/>
            </a:xfrm>
            <a:custGeom>
              <a:avLst/>
              <a:gdLst/>
              <a:ahLst/>
              <a:cxnLst/>
              <a:rect l="l" t="t" r="r" b="b"/>
              <a:pathLst>
                <a:path w="6017" h="6017" fill="none" extrusionOk="0">
                  <a:moveTo>
                    <a:pt x="5846" y="3605"/>
                  </a:moveTo>
                  <a:lnTo>
                    <a:pt x="2412" y="171"/>
                  </a:lnTo>
                  <a:lnTo>
                    <a:pt x="2412" y="171"/>
                  </a:lnTo>
                  <a:lnTo>
                    <a:pt x="2314" y="98"/>
                  </a:lnTo>
                  <a:lnTo>
                    <a:pt x="2217" y="49"/>
                  </a:lnTo>
                  <a:lnTo>
                    <a:pt x="2095" y="25"/>
                  </a:lnTo>
                  <a:lnTo>
                    <a:pt x="1997" y="1"/>
                  </a:lnTo>
                  <a:lnTo>
                    <a:pt x="1876" y="25"/>
                  </a:lnTo>
                  <a:lnTo>
                    <a:pt x="1778" y="49"/>
                  </a:lnTo>
                  <a:lnTo>
                    <a:pt x="1681" y="98"/>
                  </a:lnTo>
                  <a:lnTo>
                    <a:pt x="1583" y="171"/>
                  </a:lnTo>
                  <a:lnTo>
                    <a:pt x="0" y="1778"/>
                  </a:lnTo>
                  <a:lnTo>
                    <a:pt x="4238" y="6016"/>
                  </a:lnTo>
                  <a:lnTo>
                    <a:pt x="5846" y="4433"/>
                  </a:lnTo>
                  <a:lnTo>
                    <a:pt x="5846" y="4433"/>
                  </a:lnTo>
                  <a:lnTo>
                    <a:pt x="5919" y="4336"/>
                  </a:lnTo>
                  <a:lnTo>
                    <a:pt x="5967" y="4238"/>
                  </a:lnTo>
                  <a:lnTo>
                    <a:pt x="5992" y="4141"/>
                  </a:lnTo>
                  <a:lnTo>
                    <a:pt x="6016" y="4019"/>
                  </a:lnTo>
                  <a:lnTo>
                    <a:pt x="5992" y="3922"/>
                  </a:lnTo>
                  <a:lnTo>
                    <a:pt x="5967" y="3800"/>
                  </a:lnTo>
                  <a:lnTo>
                    <a:pt x="5919" y="3703"/>
                  </a:lnTo>
                  <a:lnTo>
                    <a:pt x="5846" y="3605"/>
                  </a:lnTo>
                  <a:lnTo>
                    <a:pt x="5846" y="3605"/>
                  </a:lnTo>
                  <a:close/>
                </a:path>
              </a:pathLst>
            </a:custGeom>
            <a:noFill/>
            <a:ln w="12175" cap="rnd"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Product Sans" panose="020B0503030502040203" pitchFamily="34" charset="0"/>
              </a:endParaRPr>
            </a:p>
          </p:txBody>
        </p:sp>
        <p:sp>
          <p:nvSpPr>
            <p:cNvPr id="7" name="Google Shape;320;p32">
              <a:extLst>
                <a:ext uri="{FF2B5EF4-FFF2-40B4-BE49-F238E27FC236}">
                  <a16:creationId xmlns:a16="http://schemas.microsoft.com/office/drawing/2014/main" id="{2EA49511-5460-4D56-8863-9EA41466F764}"/>
                </a:ext>
              </a:extLst>
            </p:cNvPr>
            <p:cNvSpPr/>
            <p:nvPr/>
          </p:nvSpPr>
          <p:spPr>
            <a:xfrm>
              <a:off x="2019900" y="1757250"/>
              <a:ext cx="261825" cy="261850"/>
            </a:xfrm>
            <a:custGeom>
              <a:avLst/>
              <a:gdLst/>
              <a:ahLst/>
              <a:cxnLst/>
              <a:rect l="l" t="t" r="r" b="b"/>
              <a:pathLst>
                <a:path w="10473" h="10474" fill="none" extrusionOk="0">
                  <a:moveTo>
                    <a:pt x="10473" y="1"/>
                  </a:moveTo>
                  <a:lnTo>
                    <a:pt x="0" y="10473"/>
                  </a:lnTo>
                </a:path>
              </a:pathLst>
            </a:custGeom>
            <a:noFill/>
            <a:ln w="12175" cap="rnd"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Product Sans" panose="020B0503030502040203" pitchFamily="34" charset="0"/>
              </a:endParaRPr>
            </a:p>
          </p:txBody>
        </p:sp>
        <p:sp>
          <p:nvSpPr>
            <p:cNvPr id="8" name="Google Shape;321;p32">
              <a:extLst>
                <a:ext uri="{FF2B5EF4-FFF2-40B4-BE49-F238E27FC236}">
                  <a16:creationId xmlns:a16="http://schemas.microsoft.com/office/drawing/2014/main" id="{E9AADB64-E9EA-4016-A152-0CF25E5A0E33}"/>
                </a:ext>
              </a:extLst>
            </p:cNvPr>
            <p:cNvSpPr/>
            <p:nvPr/>
          </p:nvSpPr>
          <p:spPr>
            <a:xfrm>
              <a:off x="1923675" y="1681150"/>
              <a:ext cx="388500" cy="388475"/>
            </a:xfrm>
            <a:custGeom>
              <a:avLst/>
              <a:gdLst/>
              <a:ahLst/>
              <a:cxnLst/>
              <a:rect l="l" t="t" r="r" b="b"/>
              <a:pathLst>
                <a:path w="15540" h="15539" fill="none" extrusionOk="0">
                  <a:moveTo>
                    <a:pt x="11277" y="0"/>
                  </a:moveTo>
                  <a:lnTo>
                    <a:pt x="756" y="10546"/>
                  </a:lnTo>
                  <a:lnTo>
                    <a:pt x="756" y="10546"/>
                  </a:lnTo>
                  <a:lnTo>
                    <a:pt x="683" y="10619"/>
                  </a:lnTo>
                  <a:lnTo>
                    <a:pt x="634" y="10692"/>
                  </a:lnTo>
                  <a:lnTo>
                    <a:pt x="610" y="10765"/>
                  </a:lnTo>
                  <a:lnTo>
                    <a:pt x="585" y="10863"/>
                  </a:lnTo>
                  <a:lnTo>
                    <a:pt x="1" y="14881"/>
                  </a:lnTo>
                  <a:lnTo>
                    <a:pt x="1" y="14881"/>
                  </a:lnTo>
                  <a:lnTo>
                    <a:pt x="1" y="15003"/>
                  </a:lnTo>
                  <a:lnTo>
                    <a:pt x="25" y="15149"/>
                  </a:lnTo>
                  <a:lnTo>
                    <a:pt x="98" y="15271"/>
                  </a:lnTo>
                  <a:lnTo>
                    <a:pt x="171" y="15368"/>
                  </a:lnTo>
                  <a:lnTo>
                    <a:pt x="171" y="15368"/>
                  </a:lnTo>
                  <a:lnTo>
                    <a:pt x="269" y="15441"/>
                  </a:lnTo>
                  <a:lnTo>
                    <a:pt x="366" y="15490"/>
                  </a:lnTo>
                  <a:lnTo>
                    <a:pt x="464" y="15514"/>
                  </a:lnTo>
                  <a:lnTo>
                    <a:pt x="585" y="15539"/>
                  </a:lnTo>
                  <a:lnTo>
                    <a:pt x="585" y="15539"/>
                  </a:lnTo>
                  <a:lnTo>
                    <a:pt x="659" y="15539"/>
                  </a:lnTo>
                  <a:lnTo>
                    <a:pt x="4677" y="14954"/>
                  </a:lnTo>
                  <a:lnTo>
                    <a:pt x="4677" y="14954"/>
                  </a:lnTo>
                  <a:lnTo>
                    <a:pt x="4848" y="14905"/>
                  </a:lnTo>
                  <a:lnTo>
                    <a:pt x="4921" y="14857"/>
                  </a:lnTo>
                  <a:lnTo>
                    <a:pt x="4994" y="14784"/>
                  </a:lnTo>
                  <a:lnTo>
                    <a:pt x="15539" y="4262"/>
                  </a:lnTo>
                </a:path>
              </a:pathLst>
            </a:custGeom>
            <a:noFill/>
            <a:ln w="12175" cap="rnd"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Product Sans" panose="020B0503030502040203" pitchFamily="34" charset="0"/>
              </a:endParaRPr>
            </a:p>
          </p:txBody>
        </p:sp>
        <p:sp>
          <p:nvSpPr>
            <p:cNvPr id="9" name="Google Shape;322;p32">
              <a:extLst>
                <a:ext uri="{FF2B5EF4-FFF2-40B4-BE49-F238E27FC236}">
                  <a16:creationId xmlns:a16="http://schemas.microsoft.com/office/drawing/2014/main" id="{5F941E6D-5D4B-444D-B8CA-DE596A6D064C}"/>
                </a:ext>
              </a:extLst>
            </p:cNvPr>
            <p:cNvSpPr/>
            <p:nvPr/>
          </p:nvSpPr>
          <p:spPr>
            <a:xfrm>
              <a:off x="1974225" y="1711575"/>
              <a:ext cx="261825" cy="261850"/>
            </a:xfrm>
            <a:custGeom>
              <a:avLst/>
              <a:gdLst/>
              <a:ahLst/>
              <a:cxnLst/>
              <a:rect l="l" t="t" r="r" b="b"/>
              <a:pathLst>
                <a:path w="10473" h="10474" fill="none" extrusionOk="0">
                  <a:moveTo>
                    <a:pt x="0" y="10474"/>
                  </a:moveTo>
                  <a:lnTo>
                    <a:pt x="10473" y="1"/>
                  </a:lnTo>
                </a:path>
              </a:pathLst>
            </a:custGeom>
            <a:noFill/>
            <a:ln w="12175" cap="rnd"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Product Sans" panose="020B0503030502040203" pitchFamily="34" charset="0"/>
              </a:endParaRPr>
            </a:p>
          </p:txBody>
        </p:sp>
        <p:sp>
          <p:nvSpPr>
            <p:cNvPr id="10" name="Google Shape;323;p32">
              <a:extLst>
                <a:ext uri="{FF2B5EF4-FFF2-40B4-BE49-F238E27FC236}">
                  <a16:creationId xmlns:a16="http://schemas.microsoft.com/office/drawing/2014/main" id="{96EACE48-7317-4051-AAE6-593556434B5D}"/>
                </a:ext>
              </a:extLst>
            </p:cNvPr>
            <p:cNvSpPr/>
            <p:nvPr/>
          </p:nvSpPr>
          <p:spPr>
            <a:xfrm>
              <a:off x="1934650" y="2014200"/>
              <a:ext cx="44475" cy="44475"/>
            </a:xfrm>
            <a:custGeom>
              <a:avLst/>
              <a:gdLst/>
              <a:ahLst/>
              <a:cxnLst/>
              <a:rect l="l" t="t" r="r" b="b"/>
              <a:pathLst>
                <a:path w="1779" h="1779" fill="none" extrusionOk="0">
                  <a:moveTo>
                    <a:pt x="1778" y="1778"/>
                  </a:moveTo>
                  <a:lnTo>
                    <a:pt x="0" y="0"/>
                  </a:lnTo>
                </a:path>
              </a:pathLst>
            </a:custGeom>
            <a:noFill/>
            <a:ln w="12175" cap="rnd"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Product Sans" panose="020B0503030502040203" pitchFamily="34" charset="0"/>
              </a:endParaRPr>
            </a:p>
          </p:txBody>
        </p:sp>
        <p:sp>
          <p:nvSpPr>
            <p:cNvPr id="11" name="Google Shape;324;p32">
              <a:extLst>
                <a:ext uri="{FF2B5EF4-FFF2-40B4-BE49-F238E27FC236}">
                  <a16:creationId xmlns:a16="http://schemas.microsoft.com/office/drawing/2014/main" id="{79B497AB-FE83-4155-BDF7-5B6B8D9BEEF9}"/>
                </a:ext>
              </a:extLst>
            </p:cNvPr>
            <p:cNvSpPr/>
            <p:nvPr/>
          </p:nvSpPr>
          <p:spPr>
            <a:xfrm>
              <a:off x="1944375" y="1947225"/>
              <a:ext cx="101725" cy="101700"/>
            </a:xfrm>
            <a:custGeom>
              <a:avLst/>
              <a:gdLst/>
              <a:ahLst/>
              <a:cxnLst/>
              <a:rect l="l" t="t" r="r" b="b"/>
              <a:pathLst>
                <a:path w="4069" h="4068" fill="none" extrusionOk="0">
                  <a:moveTo>
                    <a:pt x="1" y="49"/>
                  </a:moveTo>
                  <a:lnTo>
                    <a:pt x="1" y="49"/>
                  </a:lnTo>
                  <a:lnTo>
                    <a:pt x="25" y="0"/>
                  </a:lnTo>
                  <a:lnTo>
                    <a:pt x="25" y="0"/>
                  </a:lnTo>
                  <a:lnTo>
                    <a:pt x="4068" y="4043"/>
                  </a:lnTo>
                  <a:lnTo>
                    <a:pt x="4068" y="4043"/>
                  </a:lnTo>
                  <a:lnTo>
                    <a:pt x="4068" y="4043"/>
                  </a:lnTo>
                  <a:lnTo>
                    <a:pt x="4020" y="4068"/>
                  </a:lnTo>
                </a:path>
              </a:pathLst>
            </a:custGeom>
            <a:noFill/>
            <a:ln w="12175" cap="rnd"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Product Sans" panose="020B0503030502040203" pitchFamily="34" charset="0"/>
              </a:endParaRPr>
            </a:p>
          </p:txBody>
        </p:sp>
      </p:grpSp>
    </p:spTree>
    <p:extLst>
      <p:ext uri="{BB962C8B-B14F-4D97-AF65-F5344CB8AC3E}">
        <p14:creationId xmlns:p14="http://schemas.microsoft.com/office/powerpoint/2010/main" val="34183312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F0000"/>
        </a:solidFill>
        <a:effectLst/>
      </p:bgPr>
    </p:bg>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98A90077-B1AD-4E27-AC37-3DD88805F3C2}"/>
              </a:ext>
            </a:extLst>
          </p:cNvPr>
          <p:cNvSpPr>
            <a:spLocks noGrp="1"/>
          </p:cNvSpPr>
          <p:nvPr>
            <p:ph type="title"/>
          </p:nvPr>
        </p:nvSpPr>
        <p:spPr>
          <a:xfrm>
            <a:off x="648453" y="4599836"/>
            <a:ext cx="6949776" cy="393601"/>
          </a:xfrm>
        </p:spPr>
        <p:txBody>
          <a:bodyPr/>
          <a:lstStyle/>
          <a:p>
            <a:r>
              <a:rPr lang="en-US" sz="1800" b="0" dirty="0">
                <a:solidFill>
                  <a:schemeClr val="tx1"/>
                </a:solidFill>
              </a:rPr>
              <a:t>Donald Trump Prediction		Leonardo Caprio Prediction</a:t>
            </a:r>
            <a:endParaRPr lang="en-IN" sz="1800" b="0" dirty="0">
              <a:solidFill>
                <a:schemeClr val="tx1"/>
              </a:solidFill>
            </a:endParaRPr>
          </a:p>
        </p:txBody>
      </p:sp>
      <p:sp>
        <p:nvSpPr>
          <p:cNvPr id="4" name="Slide Number Placeholder 3">
            <a:extLst>
              <a:ext uri="{FF2B5EF4-FFF2-40B4-BE49-F238E27FC236}">
                <a16:creationId xmlns:a16="http://schemas.microsoft.com/office/drawing/2014/main" id="{97C33A4F-947A-40F5-A155-A3C5EA71B96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31</a:t>
            </a:fld>
            <a:endParaRPr lang="en"/>
          </a:p>
        </p:txBody>
      </p:sp>
      <p:pic>
        <p:nvPicPr>
          <p:cNvPr id="10" name="Picture 9">
            <a:extLst>
              <a:ext uri="{FF2B5EF4-FFF2-40B4-BE49-F238E27FC236}">
                <a16:creationId xmlns:a16="http://schemas.microsoft.com/office/drawing/2014/main" id="{C214E9AC-1059-4293-A25E-2A717C4FA6A7}"/>
              </a:ext>
            </a:extLst>
          </p:cNvPr>
          <p:cNvPicPr>
            <a:picLocks noChangeAspect="1"/>
          </p:cNvPicPr>
          <p:nvPr/>
        </p:nvPicPr>
        <p:blipFill>
          <a:blip r:embed="rId2"/>
          <a:stretch>
            <a:fillRect/>
          </a:stretch>
        </p:blipFill>
        <p:spPr>
          <a:xfrm>
            <a:off x="1025825" y="197443"/>
            <a:ext cx="1939583" cy="4202431"/>
          </a:xfrm>
          <a:prstGeom prst="rect">
            <a:avLst/>
          </a:prstGeom>
        </p:spPr>
      </p:pic>
      <p:pic>
        <p:nvPicPr>
          <p:cNvPr id="11" name="Picture 10">
            <a:extLst>
              <a:ext uri="{FF2B5EF4-FFF2-40B4-BE49-F238E27FC236}">
                <a16:creationId xmlns:a16="http://schemas.microsoft.com/office/drawing/2014/main" id="{0BE1BCAA-F160-44A0-9F30-6732BD270714}"/>
              </a:ext>
            </a:extLst>
          </p:cNvPr>
          <p:cNvPicPr>
            <a:picLocks noChangeAspect="1"/>
          </p:cNvPicPr>
          <p:nvPr/>
        </p:nvPicPr>
        <p:blipFill>
          <a:blip r:embed="rId3"/>
          <a:stretch>
            <a:fillRect/>
          </a:stretch>
        </p:blipFill>
        <p:spPr>
          <a:xfrm>
            <a:off x="4709885" y="131117"/>
            <a:ext cx="1970195" cy="4268757"/>
          </a:xfrm>
          <a:prstGeom prst="rect">
            <a:avLst/>
          </a:prstGeom>
        </p:spPr>
      </p:pic>
    </p:spTree>
    <p:extLst>
      <p:ext uri="{BB962C8B-B14F-4D97-AF65-F5344CB8AC3E}">
        <p14:creationId xmlns:p14="http://schemas.microsoft.com/office/powerpoint/2010/main" val="122607456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F0000"/>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2364874-DA52-47E2-A04F-33EA00372404}"/>
              </a:ext>
            </a:extLst>
          </p:cNvPr>
          <p:cNvSpPr>
            <a:spLocks noGrp="1"/>
          </p:cNvSpPr>
          <p:nvPr>
            <p:ph type="title"/>
          </p:nvPr>
        </p:nvSpPr>
        <p:spPr>
          <a:xfrm>
            <a:off x="1539290" y="701040"/>
            <a:ext cx="5324200" cy="678160"/>
          </a:xfrm>
        </p:spPr>
        <p:txBody>
          <a:bodyPr/>
          <a:lstStyle/>
          <a:p>
            <a:r>
              <a:rPr lang="en-US" sz="4000"/>
              <a:t>Android APP</a:t>
            </a:r>
            <a:endParaRPr lang="en-IN" sz="4000" dirty="0"/>
          </a:p>
        </p:txBody>
      </p:sp>
      <p:sp>
        <p:nvSpPr>
          <p:cNvPr id="5" name="Text Placeholder 4">
            <a:extLst>
              <a:ext uri="{FF2B5EF4-FFF2-40B4-BE49-F238E27FC236}">
                <a16:creationId xmlns:a16="http://schemas.microsoft.com/office/drawing/2014/main" id="{69338BD6-A0E5-4C97-9657-A4D6707A8303}"/>
              </a:ext>
            </a:extLst>
          </p:cNvPr>
          <p:cNvSpPr>
            <a:spLocks noGrp="1"/>
          </p:cNvSpPr>
          <p:nvPr>
            <p:ph type="body" idx="1"/>
          </p:nvPr>
        </p:nvSpPr>
        <p:spPr>
          <a:xfrm>
            <a:off x="838250" y="1504949"/>
            <a:ext cx="6537910" cy="3244901"/>
          </a:xfrm>
        </p:spPr>
        <p:txBody>
          <a:bodyPr/>
          <a:lstStyle/>
          <a:p>
            <a:r>
              <a:rPr lang="en-US" dirty="0"/>
              <a:t>We Made An Android App to Implement this Model</a:t>
            </a:r>
          </a:p>
          <a:p>
            <a:r>
              <a:rPr lang="en-US" dirty="0"/>
              <a:t>Our Aim was to make this method available to general public so that they can use it and we could also know how our model performs</a:t>
            </a:r>
          </a:p>
          <a:p>
            <a:r>
              <a:rPr lang="en-US" dirty="0"/>
              <a:t>We Implemented </a:t>
            </a:r>
            <a:r>
              <a:rPr lang="en-US" dirty="0" err="1"/>
              <a:t>Chaquopy</a:t>
            </a:r>
            <a:r>
              <a:rPr lang="en-US" dirty="0"/>
              <a:t> Python Library SDK to Implement Python on Android </a:t>
            </a:r>
          </a:p>
          <a:p>
            <a:r>
              <a:rPr lang="en-US" dirty="0"/>
              <a:t>We are showing detailed graphs and pie-charts to show trait points</a:t>
            </a:r>
            <a:endParaRPr lang="en-IN" dirty="0"/>
          </a:p>
        </p:txBody>
      </p:sp>
      <p:sp>
        <p:nvSpPr>
          <p:cNvPr id="3" name="Slide Number Placeholder 2">
            <a:extLst>
              <a:ext uri="{FF2B5EF4-FFF2-40B4-BE49-F238E27FC236}">
                <a16:creationId xmlns:a16="http://schemas.microsoft.com/office/drawing/2014/main" id="{02312D8C-9D20-487E-BD73-72C3D538AD7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32</a:t>
            </a:fld>
            <a:endParaRPr lang="en"/>
          </a:p>
        </p:txBody>
      </p:sp>
      <p:pic>
        <p:nvPicPr>
          <p:cNvPr id="14" name="Graphic 13" descr="Smart Phone">
            <a:extLst>
              <a:ext uri="{FF2B5EF4-FFF2-40B4-BE49-F238E27FC236}">
                <a16:creationId xmlns:a16="http://schemas.microsoft.com/office/drawing/2014/main" id="{8EEE9282-EC10-438F-87EF-31D8673B04E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38250" y="754380"/>
            <a:ext cx="550486" cy="550486"/>
          </a:xfrm>
          <a:prstGeom prst="rect">
            <a:avLst/>
          </a:prstGeom>
        </p:spPr>
      </p:pic>
    </p:spTree>
    <p:extLst>
      <p:ext uri="{BB962C8B-B14F-4D97-AF65-F5344CB8AC3E}">
        <p14:creationId xmlns:p14="http://schemas.microsoft.com/office/powerpoint/2010/main" val="27988784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F0000"/>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BCF69AE-3AD2-40A3-ABDB-674575797972}"/>
              </a:ext>
            </a:extLst>
          </p:cNvPr>
          <p:cNvSpPr>
            <a:spLocks noGrp="1"/>
          </p:cNvSpPr>
          <p:nvPr>
            <p:ph type="title"/>
          </p:nvPr>
        </p:nvSpPr>
        <p:spPr>
          <a:xfrm>
            <a:off x="881370" y="325552"/>
            <a:ext cx="5324200" cy="830560"/>
          </a:xfrm>
        </p:spPr>
        <p:txBody>
          <a:bodyPr/>
          <a:lstStyle/>
          <a:p>
            <a:r>
              <a:rPr lang="en-US" sz="4000" dirty="0"/>
              <a:t>App Screenshots</a:t>
            </a:r>
            <a:endParaRPr lang="en-IN" sz="4000" dirty="0"/>
          </a:p>
        </p:txBody>
      </p:sp>
      <p:sp>
        <p:nvSpPr>
          <p:cNvPr id="4" name="Slide Number Placeholder 3">
            <a:extLst>
              <a:ext uri="{FF2B5EF4-FFF2-40B4-BE49-F238E27FC236}">
                <a16:creationId xmlns:a16="http://schemas.microsoft.com/office/drawing/2014/main" id="{B72A125F-527F-4313-A022-FB2D64A3722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33</a:t>
            </a:fld>
            <a:endParaRPr lang="en"/>
          </a:p>
        </p:txBody>
      </p:sp>
      <p:pic>
        <p:nvPicPr>
          <p:cNvPr id="9" name="Picture 8">
            <a:extLst>
              <a:ext uri="{FF2B5EF4-FFF2-40B4-BE49-F238E27FC236}">
                <a16:creationId xmlns:a16="http://schemas.microsoft.com/office/drawing/2014/main" id="{1D4F499A-44AE-4493-A9D6-F436FD1637E7}"/>
              </a:ext>
            </a:extLst>
          </p:cNvPr>
          <p:cNvPicPr>
            <a:picLocks noChangeAspect="1"/>
          </p:cNvPicPr>
          <p:nvPr/>
        </p:nvPicPr>
        <p:blipFill rotWithShape="1">
          <a:blip r:embed="rId2"/>
          <a:srcRect b="28863"/>
          <a:stretch/>
        </p:blipFill>
        <p:spPr>
          <a:xfrm>
            <a:off x="431964" y="1504950"/>
            <a:ext cx="2143183" cy="3303269"/>
          </a:xfrm>
          <a:prstGeom prst="rect">
            <a:avLst/>
          </a:prstGeom>
        </p:spPr>
      </p:pic>
      <p:pic>
        <p:nvPicPr>
          <p:cNvPr id="12" name="Picture 11">
            <a:extLst>
              <a:ext uri="{FF2B5EF4-FFF2-40B4-BE49-F238E27FC236}">
                <a16:creationId xmlns:a16="http://schemas.microsoft.com/office/drawing/2014/main" id="{083A316F-2D86-462B-B1B9-3EA895D05963}"/>
              </a:ext>
            </a:extLst>
          </p:cNvPr>
          <p:cNvPicPr>
            <a:picLocks noChangeAspect="1"/>
          </p:cNvPicPr>
          <p:nvPr/>
        </p:nvPicPr>
        <p:blipFill rotWithShape="1">
          <a:blip r:embed="rId3"/>
          <a:srcRect b="28445"/>
          <a:stretch/>
        </p:blipFill>
        <p:spPr>
          <a:xfrm>
            <a:off x="2769620" y="1495220"/>
            <a:ext cx="2143183" cy="3322728"/>
          </a:xfrm>
          <a:prstGeom prst="rect">
            <a:avLst/>
          </a:prstGeom>
        </p:spPr>
      </p:pic>
      <p:pic>
        <p:nvPicPr>
          <p:cNvPr id="15" name="Picture 14">
            <a:extLst>
              <a:ext uri="{FF2B5EF4-FFF2-40B4-BE49-F238E27FC236}">
                <a16:creationId xmlns:a16="http://schemas.microsoft.com/office/drawing/2014/main" id="{CDB22BAC-F94D-476B-A5C6-9EF4C485F450}"/>
              </a:ext>
            </a:extLst>
          </p:cNvPr>
          <p:cNvPicPr>
            <a:picLocks noChangeAspect="1"/>
          </p:cNvPicPr>
          <p:nvPr/>
        </p:nvPicPr>
        <p:blipFill rotWithShape="1">
          <a:blip r:embed="rId4"/>
          <a:srcRect b="29778"/>
          <a:stretch/>
        </p:blipFill>
        <p:spPr>
          <a:xfrm>
            <a:off x="5120027" y="1504950"/>
            <a:ext cx="2171087" cy="3303269"/>
          </a:xfrm>
          <a:prstGeom prst="rect">
            <a:avLst/>
          </a:prstGeom>
        </p:spPr>
      </p:pic>
    </p:spTree>
    <p:extLst>
      <p:ext uri="{BB962C8B-B14F-4D97-AF65-F5344CB8AC3E}">
        <p14:creationId xmlns:p14="http://schemas.microsoft.com/office/powerpoint/2010/main" val="27060613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FF0000"/>
        </a:solidFill>
        <a:effectLst/>
      </p:bgPr>
    </p:bg>
    <p:spTree>
      <p:nvGrpSpPr>
        <p:cNvPr id="1" name="Shape 137"/>
        <p:cNvGrpSpPr/>
        <p:nvPr/>
      </p:nvGrpSpPr>
      <p:grpSpPr>
        <a:xfrm>
          <a:off x="0" y="0"/>
          <a:ext cx="0" cy="0"/>
          <a:chOff x="0" y="0"/>
          <a:chExt cx="0" cy="0"/>
        </a:xfrm>
      </p:grpSpPr>
      <p:sp>
        <p:nvSpPr>
          <p:cNvPr id="138" name="Google Shape;138;p20"/>
          <p:cNvSpPr txBox="1">
            <a:spLocks noGrp="1"/>
          </p:cNvSpPr>
          <p:nvPr>
            <p:ph type="ctrTitle"/>
          </p:nvPr>
        </p:nvSpPr>
        <p:spPr>
          <a:xfrm>
            <a:off x="283029" y="2126476"/>
            <a:ext cx="3707285" cy="2901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br>
              <a:rPr lang="en-IN" sz="7200" dirty="0">
                <a:solidFill>
                  <a:srgbClr val="FF0000"/>
                </a:solidFill>
                <a:latin typeface="Product Sans" panose="020B0503030502040203" pitchFamily="34" charset="0"/>
              </a:rPr>
            </a:br>
            <a:br>
              <a:rPr lang="en-IN" sz="7200" dirty="0">
                <a:solidFill>
                  <a:srgbClr val="FF0000"/>
                </a:solidFill>
                <a:latin typeface="Product Sans" panose="020B0503030502040203" pitchFamily="34" charset="0"/>
              </a:rPr>
            </a:br>
            <a:r>
              <a:rPr lang="en-IN" sz="7200" dirty="0">
                <a:solidFill>
                  <a:srgbClr val="FF0000"/>
                </a:solidFill>
                <a:latin typeface="Product Sans" panose="020B0503030502040203" pitchFamily="34" charset="0"/>
              </a:rPr>
              <a:t>4.</a:t>
            </a:r>
            <a:br>
              <a:rPr lang="en-IN" sz="4000" dirty="0">
                <a:latin typeface="Product Sans" panose="020B0503030502040203" pitchFamily="34" charset="0"/>
              </a:rPr>
            </a:br>
            <a:r>
              <a:rPr lang="en-IN" sz="4000" dirty="0">
                <a:latin typeface="Product Sans" panose="020B0503030502040203" pitchFamily="34" charset="0"/>
              </a:rPr>
              <a:t>UML Diagrams</a:t>
            </a:r>
            <a:endParaRPr sz="4000" dirty="0">
              <a:solidFill>
                <a:srgbClr val="F44336"/>
              </a:solidFill>
              <a:latin typeface="Product Sans" panose="020B0503030502040203" pitchFamily="34" charset="0"/>
            </a:endParaRPr>
          </a:p>
        </p:txBody>
      </p:sp>
      <p:sp>
        <p:nvSpPr>
          <p:cNvPr id="149" name="Google Shape;149;p20"/>
          <p:cNvSpPr txBox="1">
            <a:spLocks noGrp="1"/>
          </p:cNvSpPr>
          <p:nvPr>
            <p:ph type="sldNum" idx="4294967295"/>
          </p:nvPr>
        </p:nvSpPr>
        <p:spPr>
          <a:xfrm>
            <a:off x="8596313" y="4749800"/>
            <a:ext cx="547687" cy="393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34</a:t>
            </a:fld>
            <a:endParaRPr/>
          </a:p>
        </p:txBody>
      </p:sp>
      <p:sp>
        <p:nvSpPr>
          <p:cNvPr id="139" name="Google Shape;139;p20"/>
          <p:cNvSpPr txBox="1">
            <a:spLocks noGrp="1"/>
          </p:cNvSpPr>
          <p:nvPr>
            <p:ph type="subTitle" idx="4294967295"/>
          </p:nvPr>
        </p:nvSpPr>
        <p:spPr>
          <a:xfrm>
            <a:off x="5524500" y="3324225"/>
            <a:ext cx="3619500" cy="1298575"/>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IN" sz="1800" dirty="0">
                <a:solidFill>
                  <a:schemeClr val="bg1"/>
                </a:solidFill>
                <a:latin typeface="Product Sans" panose="020B0503030502040203" pitchFamily="34" charset="0"/>
              </a:rPr>
              <a:t>This Section Has different UML Diagram that best describes the system</a:t>
            </a:r>
            <a:endParaRPr sz="1800" dirty="0">
              <a:solidFill>
                <a:schemeClr val="bg1"/>
              </a:solidFill>
              <a:latin typeface="Product Sans" panose="020B0503030502040203" pitchFamily="34" charset="0"/>
            </a:endParaRPr>
          </a:p>
        </p:txBody>
      </p:sp>
      <p:grpSp>
        <p:nvGrpSpPr>
          <p:cNvPr id="140" name="Google Shape;140;p20"/>
          <p:cNvGrpSpPr/>
          <p:nvPr/>
        </p:nvGrpSpPr>
        <p:grpSpPr>
          <a:xfrm>
            <a:off x="386508" y="918483"/>
            <a:ext cx="664653" cy="1053757"/>
            <a:chOff x="6718575" y="2318625"/>
            <a:chExt cx="256950" cy="407375"/>
          </a:xfrm>
        </p:grpSpPr>
        <p:sp>
          <p:nvSpPr>
            <p:cNvPr id="141" name="Google Shape;141;p20"/>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28575" cap="rnd" cmpd="sng">
              <a:solidFill>
                <a:srgbClr val="F4433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Product Sans" panose="020B0503030502040203" pitchFamily="34" charset="0"/>
              </a:endParaRPr>
            </a:p>
          </p:txBody>
        </p:sp>
        <p:sp>
          <p:nvSpPr>
            <p:cNvPr id="142" name="Google Shape;142;p20"/>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28575" cap="rnd" cmpd="sng">
              <a:solidFill>
                <a:srgbClr val="F4433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Product Sans" panose="020B0503030502040203" pitchFamily="34" charset="0"/>
              </a:endParaRPr>
            </a:p>
          </p:txBody>
        </p:sp>
        <p:sp>
          <p:nvSpPr>
            <p:cNvPr id="143" name="Google Shape;143;p20"/>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28575" cap="rnd" cmpd="sng">
              <a:solidFill>
                <a:srgbClr val="F4433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Product Sans" panose="020B0503030502040203" pitchFamily="34" charset="0"/>
              </a:endParaRPr>
            </a:p>
          </p:txBody>
        </p:sp>
        <p:sp>
          <p:nvSpPr>
            <p:cNvPr id="144" name="Google Shape;144;p20"/>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28575" cap="rnd" cmpd="sng">
              <a:solidFill>
                <a:srgbClr val="F4433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Product Sans" panose="020B0503030502040203" pitchFamily="34" charset="0"/>
              </a:endParaRPr>
            </a:p>
          </p:txBody>
        </p:sp>
        <p:sp>
          <p:nvSpPr>
            <p:cNvPr id="145" name="Google Shape;145;p20"/>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28575" cap="rnd" cmpd="sng">
              <a:solidFill>
                <a:srgbClr val="F4433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Product Sans" panose="020B0503030502040203" pitchFamily="34" charset="0"/>
              </a:endParaRPr>
            </a:p>
          </p:txBody>
        </p:sp>
        <p:sp>
          <p:nvSpPr>
            <p:cNvPr id="146" name="Google Shape;146;p20"/>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28575" cap="rnd" cmpd="sng">
              <a:solidFill>
                <a:srgbClr val="F4433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Product Sans" panose="020B0503030502040203" pitchFamily="34" charset="0"/>
              </a:endParaRPr>
            </a:p>
          </p:txBody>
        </p:sp>
        <p:sp>
          <p:nvSpPr>
            <p:cNvPr id="147" name="Google Shape;147;p20"/>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28575" cap="rnd" cmpd="sng">
              <a:solidFill>
                <a:srgbClr val="F4433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Product Sans" panose="020B0503030502040203" pitchFamily="34" charset="0"/>
              </a:endParaRPr>
            </a:p>
          </p:txBody>
        </p:sp>
        <p:sp>
          <p:nvSpPr>
            <p:cNvPr id="148" name="Google Shape;148;p20"/>
            <p:cNvSpPr/>
            <p:nvPr/>
          </p:nvSpPr>
          <p:spPr>
            <a:xfrm>
              <a:off x="6795900" y="2628550"/>
              <a:ext cx="102300" cy="25"/>
            </a:xfrm>
            <a:custGeom>
              <a:avLst/>
              <a:gdLst/>
              <a:ahLst/>
              <a:cxnLst/>
              <a:rect l="l" t="t" r="r" b="b"/>
              <a:pathLst>
                <a:path w="4092" h="1" fill="none" extrusionOk="0">
                  <a:moveTo>
                    <a:pt x="0" y="1"/>
                  </a:moveTo>
                  <a:lnTo>
                    <a:pt x="4092" y="1"/>
                  </a:lnTo>
                </a:path>
              </a:pathLst>
            </a:custGeom>
            <a:noFill/>
            <a:ln w="28575" cap="rnd" cmpd="sng">
              <a:solidFill>
                <a:srgbClr val="F4433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Product Sans" panose="020B0503030502040203" pitchFamily="34" charset="0"/>
              </a:endParaRPr>
            </a:p>
          </p:txBody>
        </p:sp>
      </p:grpSp>
    </p:spTree>
    <p:extLst>
      <p:ext uri="{BB962C8B-B14F-4D97-AF65-F5344CB8AC3E}">
        <p14:creationId xmlns:p14="http://schemas.microsoft.com/office/powerpoint/2010/main" val="290945109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F0000"/>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AB4A469-8363-40E0-92F4-1BCB59F3D2CF}"/>
              </a:ext>
            </a:extLst>
          </p:cNvPr>
          <p:cNvSpPr>
            <a:spLocks noGrp="1"/>
          </p:cNvSpPr>
          <p:nvPr>
            <p:ph type="title"/>
          </p:nvPr>
        </p:nvSpPr>
        <p:spPr>
          <a:xfrm>
            <a:off x="1385285" y="4431356"/>
            <a:ext cx="4801500" cy="409500"/>
          </a:xfrm>
        </p:spPr>
        <p:txBody>
          <a:bodyPr/>
          <a:lstStyle/>
          <a:p>
            <a:pPr algn="ctr"/>
            <a:r>
              <a:rPr lang="en-US" b="0" dirty="0">
                <a:solidFill>
                  <a:schemeClr val="tx1"/>
                </a:solidFill>
              </a:rPr>
              <a:t>Sequence Diagram</a:t>
            </a:r>
            <a:endParaRPr lang="en-IN" b="0" dirty="0">
              <a:solidFill>
                <a:schemeClr val="tx1"/>
              </a:solidFill>
            </a:endParaRPr>
          </a:p>
        </p:txBody>
      </p:sp>
      <p:pic>
        <p:nvPicPr>
          <p:cNvPr id="7" name="Google Shape;215;p35">
            <a:extLst>
              <a:ext uri="{FF2B5EF4-FFF2-40B4-BE49-F238E27FC236}">
                <a16:creationId xmlns:a16="http://schemas.microsoft.com/office/drawing/2014/main" id="{7539E5C5-DC11-41C0-8E14-CD62BE60E4B4}"/>
              </a:ext>
            </a:extLst>
          </p:cNvPr>
          <p:cNvPicPr preferRelativeResize="0"/>
          <p:nvPr/>
        </p:nvPicPr>
        <p:blipFill rotWithShape="1">
          <a:blip r:embed="rId2">
            <a:alphaModFix/>
          </a:blip>
          <a:srcRect/>
          <a:stretch/>
        </p:blipFill>
        <p:spPr>
          <a:xfrm>
            <a:off x="-1" y="841828"/>
            <a:ext cx="7090229" cy="3362939"/>
          </a:xfrm>
          <a:prstGeom prst="rect">
            <a:avLst/>
          </a:prstGeom>
          <a:noFill/>
          <a:ln>
            <a:noFill/>
          </a:ln>
        </p:spPr>
      </p:pic>
    </p:spTree>
    <p:extLst>
      <p:ext uri="{BB962C8B-B14F-4D97-AF65-F5344CB8AC3E}">
        <p14:creationId xmlns:p14="http://schemas.microsoft.com/office/powerpoint/2010/main" val="228631164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FF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C1BD6E-A59C-4087-8B64-213412EC1C15}"/>
              </a:ext>
            </a:extLst>
          </p:cNvPr>
          <p:cNvSpPr>
            <a:spLocks noGrp="1"/>
          </p:cNvSpPr>
          <p:nvPr>
            <p:ph type="title"/>
          </p:nvPr>
        </p:nvSpPr>
        <p:spPr>
          <a:xfrm>
            <a:off x="1722671" y="4537151"/>
            <a:ext cx="4801500" cy="409500"/>
          </a:xfrm>
        </p:spPr>
        <p:txBody>
          <a:bodyPr/>
          <a:lstStyle/>
          <a:p>
            <a:pPr algn="ctr"/>
            <a:r>
              <a:rPr lang="en-US" b="0" dirty="0">
                <a:solidFill>
                  <a:schemeClr val="tx1"/>
                </a:solidFill>
              </a:rPr>
              <a:t>Activity Diagram</a:t>
            </a:r>
            <a:endParaRPr lang="en-IN" b="0" dirty="0">
              <a:solidFill>
                <a:schemeClr val="tx1"/>
              </a:solidFill>
            </a:endParaRPr>
          </a:p>
        </p:txBody>
      </p:sp>
      <p:sp>
        <p:nvSpPr>
          <p:cNvPr id="3" name="Slide Number Placeholder 2">
            <a:extLst>
              <a:ext uri="{FF2B5EF4-FFF2-40B4-BE49-F238E27FC236}">
                <a16:creationId xmlns:a16="http://schemas.microsoft.com/office/drawing/2014/main" id="{E02B7E5E-09F5-45DD-9CB5-5F9A06F73C8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36</a:t>
            </a:fld>
            <a:endParaRPr lang="en"/>
          </a:p>
        </p:txBody>
      </p:sp>
      <p:pic>
        <p:nvPicPr>
          <p:cNvPr id="4" name="Google Shape;223;p36">
            <a:extLst>
              <a:ext uri="{FF2B5EF4-FFF2-40B4-BE49-F238E27FC236}">
                <a16:creationId xmlns:a16="http://schemas.microsoft.com/office/drawing/2014/main" id="{8CA3378F-FA0B-42E8-9A1C-A21002B36B9F}"/>
              </a:ext>
            </a:extLst>
          </p:cNvPr>
          <p:cNvPicPr preferRelativeResize="0"/>
          <p:nvPr/>
        </p:nvPicPr>
        <p:blipFill rotWithShape="1">
          <a:blip r:embed="rId2">
            <a:alphaModFix/>
          </a:blip>
          <a:srcRect/>
          <a:stretch/>
        </p:blipFill>
        <p:spPr>
          <a:xfrm>
            <a:off x="2373085" y="72571"/>
            <a:ext cx="3251200" cy="4325257"/>
          </a:xfrm>
          <a:prstGeom prst="rect">
            <a:avLst/>
          </a:prstGeom>
          <a:noFill/>
          <a:ln>
            <a:noFill/>
          </a:ln>
        </p:spPr>
      </p:pic>
    </p:spTree>
    <p:extLst>
      <p:ext uri="{BB962C8B-B14F-4D97-AF65-F5344CB8AC3E}">
        <p14:creationId xmlns:p14="http://schemas.microsoft.com/office/powerpoint/2010/main" val="72518459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FF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572D01-F7D2-4F9C-94FA-9978E99850CE}"/>
              </a:ext>
            </a:extLst>
          </p:cNvPr>
          <p:cNvSpPr>
            <a:spLocks noGrp="1"/>
          </p:cNvSpPr>
          <p:nvPr>
            <p:ph type="title"/>
          </p:nvPr>
        </p:nvSpPr>
        <p:spPr>
          <a:xfrm>
            <a:off x="1022429" y="4545101"/>
            <a:ext cx="4801500" cy="409500"/>
          </a:xfrm>
        </p:spPr>
        <p:txBody>
          <a:bodyPr/>
          <a:lstStyle/>
          <a:p>
            <a:pPr algn="ctr"/>
            <a:r>
              <a:rPr lang="en-US" b="0" dirty="0">
                <a:solidFill>
                  <a:schemeClr val="tx1"/>
                </a:solidFill>
              </a:rPr>
              <a:t>Use Case Diagram</a:t>
            </a:r>
            <a:endParaRPr lang="en-IN" b="0" dirty="0">
              <a:solidFill>
                <a:schemeClr val="tx1"/>
              </a:solidFill>
            </a:endParaRPr>
          </a:p>
        </p:txBody>
      </p:sp>
      <p:sp>
        <p:nvSpPr>
          <p:cNvPr id="3" name="Slide Number Placeholder 2">
            <a:extLst>
              <a:ext uri="{FF2B5EF4-FFF2-40B4-BE49-F238E27FC236}">
                <a16:creationId xmlns:a16="http://schemas.microsoft.com/office/drawing/2014/main" id="{86AB65B6-149B-44F2-93EC-5A37B9F40C7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37</a:t>
            </a:fld>
            <a:endParaRPr lang="en"/>
          </a:p>
        </p:txBody>
      </p:sp>
      <p:pic>
        <p:nvPicPr>
          <p:cNvPr id="5" name="Google Shape;231;p37">
            <a:extLst>
              <a:ext uri="{FF2B5EF4-FFF2-40B4-BE49-F238E27FC236}">
                <a16:creationId xmlns:a16="http://schemas.microsoft.com/office/drawing/2014/main" id="{C9AEE50D-D8F5-4ED4-B591-34689DB5F356}"/>
              </a:ext>
            </a:extLst>
          </p:cNvPr>
          <p:cNvPicPr preferRelativeResize="0"/>
          <p:nvPr/>
        </p:nvPicPr>
        <p:blipFill rotWithShape="1">
          <a:blip r:embed="rId2">
            <a:alphaModFix/>
          </a:blip>
          <a:srcRect l="8650" t="11789" r="8571" b="5854"/>
          <a:stretch/>
        </p:blipFill>
        <p:spPr>
          <a:xfrm>
            <a:off x="166914" y="519777"/>
            <a:ext cx="6712857" cy="3638564"/>
          </a:xfrm>
          <a:prstGeom prst="rect">
            <a:avLst/>
          </a:prstGeom>
          <a:noFill/>
          <a:ln>
            <a:noFill/>
          </a:ln>
        </p:spPr>
      </p:pic>
    </p:spTree>
    <p:extLst>
      <p:ext uri="{BB962C8B-B14F-4D97-AF65-F5344CB8AC3E}">
        <p14:creationId xmlns:p14="http://schemas.microsoft.com/office/powerpoint/2010/main" val="24147467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FF0000"/>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AF42359-41C3-486E-8782-B8AC4A0605A2}"/>
              </a:ext>
            </a:extLst>
          </p:cNvPr>
          <p:cNvSpPr>
            <a:spLocks noGrp="1"/>
          </p:cNvSpPr>
          <p:nvPr>
            <p:ph type="title"/>
          </p:nvPr>
        </p:nvSpPr>
        <p:spPr>
          <a:xfrm>
            <a:off x="1179336" y="587830"/>
            <a:ext cx="5324200" cy="798629"/>
          </a:xfrm>
        </p:spPr>
        <p:txBody>
          <a:bodyPr/>
          <a:lstStyle/>
          <a:p>
            <a:r>
              <a:rPr lang="en-US" sz="4000" dirty="0"/>
              <a:t>Applications</a:t>
            </a:r>
            <a:endParaRPr lang="en-IN" sz="4000" dirty="0"/>
          </a:p>
        </p:txBody>
      </p:sp>
      <p:sp>
        <p:nvSpPr>
          <p:cNvPr id="5" name="Text Placeholder 4">
            <a:extLst>
              <a:ext uri="{FF2B5EF4-FFF2-40B4-BE49-F238E27FC236}">
                <a16:creationId xmlns:a16="http://schemas.microsoft.com/office/drawing/2014/main" id="{F748DEF9-6BDE-4070-BEDB-8B268A3DA4DA}"/>
              </a:ext>
            </a:extLst>
          </p:cNvPr>
          <p:cNvSpPr>
            <a:spLocks noGrp="1"/>
          </p:cNvSpPr>
          <p:nvPr>
            <p:ph type="body" idx="1"/>
          </p:nvPr>
        </p:nvSpPr>
        <p:spPr>
          <a:xfrm>
            <a:off x="838249" y="1504949"/>
            <a:ext cx="5889121" cy="3057979"/>
          </a:xfrm>
        </p:spPr>
        <p:txBody>
          <a:bodyPr/>
          <a:lstStyle/>
          <a:p>
            <a:pPr lvl="0">
              <a:lnSpc>
                <a:spcPct val="115000"/>
              </a:lnSpc>
              <a:spcBef>
                <a:spcPts val="0"/>
              </a:spcBef>
              <a:buSzPts val="1800"/>
              <a:buFont typeface="Wingdings" panose="05000000000000000000" pitchFamily="2" charset="2"/>
              <a:buChar char="Ø"/>
            </a:pPr>
            <a:r>
              <a:rPr lang="en-US" dirty="0"/>
              <a:t>Recruitment</a:t>
            </a:r>
          </a:p>
          <a:p>
            <a:pPr lvl="0">
              <a:lnSpc>
                <a:spcPct val="115000"/>
              </a:lnSpc>
              <a:spcBef>
                <a:spcPts val="0"/>
              </a:spcBef>
              <a:buSzPts val="1800"/>
              <a:buFont typeface="Wingdings" panose="05000000000000000000" pitchFamily="2" charset="2"/>
              <a:buChar char="Ø"/>
            </a:pPr>
            <a:r>
              <a:rPr lang="en-US" dirty="0"/>
              <a:t>Counselling</a:t>
            </a:r>
          </a:p>
          <a:p>
            <a:pPr lvl="0">
              <a:lnSpc>
                <a:spcPct val="115000"/>
              </a:lnSpc>
              <a:spcBef>
                <a:spcPts val="0"/>
              </a:spcBef>
              <a:buSzPts val="1800"/>
              <a:buFont typeface="Wingdings" panose="05000000000000000000" pitchFamily="2" charset="2"/>
              <a:buChar char="Ø"/>
            </a:pPr>
            <a:r>
              <a:rPr lang="en-US" dirty="0"/>
              <a:t>Online Marketing</a:t>
            </a:r>
          </a:p>
          <a:p>
            <a:pPr lvl="0">
              <a:lnSpc>
                <a:spcPct val="115000"/>
              </a:lnSpc>
              <a:spcBef>
                <a:spcPts val="0"/>
              </a:spcBef>
              <a:buSzPts val="1800"/>
              <a:buFont typeface="Wingdings" panose="05000000000000000000" pitchFamily="2" charset="2"/>
              <a:buChar char="Ø"/>
            </a:pPr>
            <a:r>
              <a:rPr lang="en-US" dirty="0"/>
              <a:t>Corporate</a:t>
            </a:r>
          </a:p>
          <a:p>
            <a:pPr lvl="0">
              <a:lnSpc>
                <a:spcPct val="115000"/>
              </a:lnSpc>
              <a:spcBef>
                <a:spcPts val="0"/>
              </a:spcBef>
              <a:buSzPts val="1800"/>
              <a:buFont typeface="Wingdings" panose="05000000000000000000" pitchFamily="2" charset="2"/>
              <a:buChar char="Ø"/>
            </a:pPr>
            <a:r>
              <a:rPr lang="en-US" dirty="0"/>
              <a:t>Psychological Profiling</a:t>
            </a:r>
          </a:p>
          <a:p>
            <a:pPr lvl="0">
              <a:lnSpc>
                <a:spcPct val="115000"/>
              </a:lnSpc>
              <a:spcBef>
                <a:spcPts val="0"/>
              </a:spcBef>
              <a:buSzPts val="1800"/>
              <a:buFont typeface="Wingdings" panose="05000000000000000000" pitchFamily="2" charset="2"/>
              <a:buChar char="Ø"/>
            </a:pPr>
            <a:r>
              <a:rPr lang="en-US" dirty="0"/>
              <a:t>E-Commerce/E-Learning</a:t>
            </a:r>
          </a:p>
          <a:p>
            <a:pPr lvl="0">
              <a:lnSpc>
                <a:spcPct val="115000"/>
              </a:lnSpc>
              <a:spcBef>
                <a:spcPts val="0"/>
              </a:spcBef>
              <a:buSzPts val="1800"/>
              <a:buFont typeface="Wingdings" panose="05000000000000000000" pitchFamily="2" charset="2"/>
              <a:buChar char="Ø"/>
            </a:pPr>
            <a:r>
              <a:rPr lang="en-US" dirty="0"/>
              <a:t>Recommendation System</a:t>
            </a:r>
          </a:p>
          <a:p>
            <a:endParaRPr lang="en-IN" dirty="0"/>
          </a:p>
        </p:txBody>
      </p:sp>
      <p:sp>
        <p:nvSpPr>
          <p:cNvPr id="3" name="Slide Number Placeholder 2">
            <a:extLst>
              <a:ext uri="{FF2B5EF4-FFF2-40B4-BE49-F238E27FC236}">
                <a16:creationId xmlns:a16="http://schemas.microsoft.com/office/drawing/2014/main" id="{755CFAC8-44AD-4889-B784-470950AB269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38</a:t>
            </a:fld>
            <a:endParaRPr lang="en"/>
          </a:p>
        </p:txBody>
      </p:sp>
      <p:grpSp>
        <p:nvGrpSpPr>
          <p:cNvPr id="6" name="Google Shape;318;p32">
            <a:extLst>
              <a:ext uri="{FF2B5EF4-FFF2-40B4-BE49-F238E27FC236}">
                <a16:creationId xmlns:a16="http://schemas.microsoft.com/office/drawing/2014/main" id="{E5E4F4C2-B188-4EFA-AE40-0EF4D1F66FE2}"/>
              </a:ext>
            </a:extLst>
          </p:cNvPr>
          <p:cNvGrpSpPr/>
          <p:nvPr/>
        </p:nvGrpSpPr>
        <p:grpSpPr>
          <a:xfrm>
            <a:off x="622058" y="797235"/>
            <a:ext cx="432381" cy="432313"/>
            <a:chOff x="1923675" y="1633650"/>
            <a:chExt cx="436000" cy="435975"/>
          </a:xfrm>
        </p:grpSpPr>
        <p:sp>
          <p:nvSpPr>
            <p:cNvPr id="7" name="Google Shape;319;p32">
              <a:extLst>
                <a:ext uri="{FF2B5EF4-FFF2-40B4-BE49-F238E27FC236}">
                  <a16:creationId xmlns:a16="http://schemas.microsoft.com/office/drawing/2014/main" id="{59117F13-9185-416F-9032-08272FEFF932}"/>
                </a:ext>
              </a:extLst>
            </p:cNvPr>
            <p:cNvSpPr/>
            <p:nvPr/>
          </p:nvSpPr>
          <p:spPr>
            <a:xfrm>
              <a:off x="2209250" y="1633650"/>
              <a:ext cx="150425" cy="150425"/>
            </a:xfrm>
            <a:custGeom>
              <a:avLst/>
              <a:gdLst/>
              <a:ahLst/>
              <a:cxnLst/>
              <a:rect l="l" t="t" r="r" b="b"/>
              <a:pathLst>
                <a:path w="6017" h="6017" fill="none" extrusionOk="0">
                  <a:moveTo>
                    <a:pt x="5846" y="3605"/>
                  </a:moveTo>
                  <a:lnTo>
                    <a:pt x="2412" y="171"/>
                  </a:lnTo>
                  <a:lnTo>
                    <a:pt x="2412" y="171"/>
                  </a:lnTo>
                  <a:lnTo>
                    <a:pt x="2314" y="98"/>
                  </a:lnTo>
                  <a:lnTo>
                    <a:pt x="2217" y="49"/>
                  </a:lnTo>
                  <a:lnTo>
                    <a:pt x="2095" y="25"/>
                  </a:lnTo>
                  <a:lnTo>
                    <a:pt x="1997" y="1"/>
                  </a:lnTo>
                  <a:lnTo>
                    <a:pt x="1876" y="25"/>
                  </a:lnTo>
                  <a:lnTo>
                    <a:pt x="1778" y="49"/>
                  </a:lnTo>
                  <a:lnTo>
                    <a:pt x="1681" y="98"/>
                  </a:lnTo>
                  <a:lnTo>
                    <a:pt x="1583" y="171"/>
                  </a:lnTo>
                  <a:lnTo>
                    <a:pt x="0" y="1778"/>
                  </a:lnTo>
                  <a:lnTo>
                    <a:pt x="4238" y="6016"/>
                  </a:lnTo>
                  <a:lnTo>
                    <a:pt x="5846" y="4433"/>
                  </a:lnTo>
                  <a:lnTo>
                    <a:pt x="5846" y="4433"/>
                  </a:lnTo>
                  <a:lnTo>
                    <a:pt x="5919" y="4336"/>
                  </a:lnTo>
                  <a:lnTo>
                    <a:pt x="5967" y="4238"/>
                  </a:lnTo>
                  <a:lnTo>
                    <a:pt x="5992" y="4141"/>
                  </a:lnTo>
                  <a:lnTo>
                    <a:pt x="6016" y="4019"/>
                  </a:lnTo>
                  <a:lnTo>
                    <a:pt x="5992" y="3922"/>
                  </a:lnTo>
                  <a:lnTo>
                    <a:pt x="5967" y="3800"/>
                  </a:lnTo>
                  <a:lnTo>
                    <a:pt x="5919" y="3703"/>
                  </a:lnTo>
                  <a:lnTo>
                    <a:pt x="5846" y="3605"/>
                  </a:lnTo>
                  <a:lnTo>
                    <a:pt x="5846" y="3605"/>
                  </a:lnTo>
                  <a:close/>
                </a:path>
              </a:pathLst>
            </a:custGeom>
            <a:noFill/>
            <a:ln w="12175" cap="rnd"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Product Sans" panose="020B0503030502040203" pitchFamily="34" charset="0"/>
              </a:endParaRPr>
            </a:p>
          </p:txBody>
        </p:sp>
        <p:sp>
          <p:nvSpPr>
            <p:cNvPr id="8" name="Google Shape;320;p32">
              <a:extLst>
                <a:ext uri="{FF2B5EF4-FFF2-40B4-BE49-F238E27FC236}">
                  <a16:creationId xmlns:a16="http://schemas.microsoft.com/office/drawing/2014/main" id="{A88F1937-DB3B-4BC9-9898-3F18554D3AA3}"/>
                </a:ext>
              </a:extLst>
            </p:cNvPr>
            <p:cNvSpPr/>
            <p:nvPr/>
          </p:nvSpPr>
          <p:spPr>
            <a:xfrm>
              <a:off x="2019900" y="1757250"/>
              <a:ext cx="261825" cy="261850"/>
            </a:xfrm>
            <a:custGeom>
              <a:avLst/>
              <a:gdLst/>
              <a:ahLst/>
              <a:cxnLst/>
              <a:rect l="l" t="t" r="r" b="b"/>
              <a:pathLst>
                <a:path w="10473" h="10474" fill="none" extrusionOk="0">
                  <a:moveTo>
                    <a:pt x="10473" y="1"/>
                  </a:moveTo>
                  <a:lnTo>
                    <a:pt x="0" y="10473"/>
                  </a:lnTo>
                </a:path>
              </a:pathLst>
            </a:custGeom>
            <a:noFill/>
            <a:ln w="12175" cap="rnd"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Product Sans" panose="020B0503030502040203" pitchFamily="34" charset="0"/>
              </a:endParaRPr>
            </a:p>
          </p:txBody>
        </p:sp>
        <p:sp>
          <p:nvSpPr>
            <p:cNvPr id="9" name="Google Shape;321;p32">
              <a:extLst>
                <a:ext uri="{FF2B5EF4-FFF2-40B4-BE49-F238E27FC236}">
                  <a16:creationId xmlns:a16="http://schemas.microsoft.com/office/drawing/2014/main" id="{960758B7-3C7A-4F08-AA2E-6A5EB43E02E7}"/>
                </a:ext>
              </a:extLst>
            </p:cNvPr>
            <p:cNvSpPr/>
            <p:nvPr/>
          </p:nvSpPr>
          <p:spPr>
            <a:xfrm>
              <a:off x="1923675" y="1681150"/>
              <a:ext cx="388500" cy="388475"/>
            </a:xfrm>
            <a:custGeom>
              <a:avLst/>
              <a:gdLst/>
              <a:ahLst/>
              <a:cxnLst/>
              <a:rect l="l" t="t" r="r" b="b"/>
              <a:pathLst>
                <a:path w="15540" h="15539" fill="none" extrusionOk="0">
                  <a:moveTo>
                    <a:pt x="11277" y="0"/>
                  </a:moveTo>
                  <a:lnTo>
                    <a:pt x="756" y="10546"/>
                  </a:lnTo>
                  <a:lnTo>
                    <a:pt x="756" y="10546"/>
                  </a:lnTo>
                  <a:lnTo>
                    <a:pt x="683" y="10619"/>
                  </a:lnTo>
                  <a:lnTo>
                    <a:pt x="634" y="10692"/>
                  </a:lnTo>
                  <a:lnTo>
                    <a:pt x="610" y="10765"/>
                  </a:lnTo>
                  <a:lnTo>
                    <a:pt x="585" y="10863"/>
                  </a:lnTo>
                  <a:lnTo>
                    <a:pt x="1" y="14881"/>
                  </a:lnTo>
                  <a:lnTo>
                    <a:pt x="1" y="14881"/>
                  </a:lnTo>
                  <a:lnTo>
                    <a:pt x="1" y="15003"/>
                  </a:lnTo>
                  <a:lnTo>
                    <a:pt x="25" y="15149"/>
                  </a:lnTo>
                  <a:lnTo>
                    <a:pt x="98" y="15271"/>
                  </a:lnTo>
                  <a:lnTo>
                    <a:pt x="171" y="15368"/>
                  </a:lnTo>
                  <a:lnTo>
                    <a:pt x="171" y="15368"/>
                  </a:lnTo>
                  <a:lnTo>
                    <a:pt x="269" y="15441"/>
                  </a:lnTo>
                  <a:lnTo>
                    <a:pt x="366" y="15490"/>
                  </a:lnTo>
                  <a:lnTo>
                    <a:pt x="464" y="15514"/>
                  </a:lnTo>
                  <a:lnTo>
                    <a:pt x="585" y="15539"/>
                  </a:lnTo>
                  <a:lnTo>
                    <a:pt x="585" y="15539"/>
                  </a:lnTo>
                  <a:lnTo>
                    <a:pt x="659" y="15539"/>
                  </a:lnTo>
                  <a:lnTo>
                    <a:pt x="4677" y="14954"/>
                  </a:lnTo>
                  <a:lnTo>
                    <a:pt x="4677" y="14954"/>
                  </a:lnTo>
                  <a:lnTo>
                    <a:pt x="4848" y="14905"/>
                  </a:lnTo>
                  <a:lnTo>
                    <a:pt x="4921" y="14857"/>
                  </a:lnTo>
                  <a:lnTo>
                    <a:pt x="4994" y="14784"/>
                  </a:lnTo>
                  <a:lnTo>
                    <a:pt x="15539" y="4262"/>
                  </a:lnTo>
                </a:path>
              </a:pathLst>
            </a:custGeom>
            <a:noFill/>
            <a:ln w="12175" cap="rnd"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Product Sans" panose="020B0503030502040203" pitchFamily="34" charset="0"/>
              </a:endParaRPr>
            </a:p>
          </p:txBody>
        </p:sp>
        <p:sp>
          <p:nvSpPr>
            <p:cNvPr id="10" name="Google Shape;322;p32">
              <a:extLst>
                <a:ext uri="{FF2B5EF4-FFF2-40B4-BE49-F238E27FC236}">
                  <a16:creationId xmlns:a16="http://schemas.microsoft.com/office/drawing/2014/main" id="{6E1471A3-C01B-4408-AC6C-0B3B65E343DB}"/>
                </a:ext>
              </a:extLst>
            </p:cNvPr>
            <p:cNvSpPr/>
            <p:nvPr/>
          </p:nvSpPr>
          <p:spPr>
            <a:xfrm>
              <a:off x="1974225" y="1711575"/>
              <a:ext cx="261825" cy="261850"/>
            </a:xfrm>
            <a:custGeom>
              <a:avLst/>
              <a:gdLst/>
              <a:ahLst/>
              <a:cxnLst/>
              <a:rect l="l" t="t" r="r" b="b"/>
              <a:pathLst>
                <a:path w="10473" h="10474" fill="none" extrusionOk="0">
                  <a:moveTo>
                    <a:pt x="0" y="10474"/>
                  </a:moveTo>
                  <a:lnTo>
                    <a:pt x="10473" y="1"/>
                  </a:lnTo>
                </a:path>
              </a:pathLst>
            </a:custGeom>
            <a:noFill/>
            <a:ln w="12175" cap="rnd"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Product Sans" panose="020B0503030502040203" pitchFamily="34" charset="0"/>
              </a:endParaRPr>
            </a:p>
          </p:txBody>
        </p:sp>
        <p:sp>
          <p:nvSpPr>
            <p:cNvPr id="11" name="Google Shape;323;p32">
              <a:extLst>
                <a:ext uri="{FF2B5EF4-FFF2-40B4-BE49-F238E27FC236}">
                  <a16:creationId xmlns:a16="http://schemas.microsoft.com/office/drawing/2014/main" id="{32137C4B-326F-4FDF-A71A-F5621C1DD7E5}"/>
                </a:ext>
              </a:extLst>
            </p:cNvPr>
            <p:cNvSpPr/>
            <p:nvPr/>
          </p:nvSpPr>
          <p:spPr>
            <a:xfrm>
              <a:off x="1934650" y="2014200"/>
              <a:ext cx="44475" cy="44475"/>
            </a:xfrm>
            <a:custGeom>
              <a:avLst/>
              <a:gdLst/>
              <a:ahLst/>
              <a:cxnLst/>
              <a:rect l="l" t="t" r="r" b="b"/>
              <a:pathLst>
                <a:path w="1779" h="1779" fill="none" extrusionOk="0">
                  <a:moveTo>
                    <a:pt x="1778" y="1778"/>
                  </a:moveTo>
                  <a:lnTo>
                    <a:pt x="0" y="0"/>
                  </a:lnTo>
                </a:path>
              </a:pathLst>
            </a:custGeom>
            <a:noFill/>
            <a:ln w="12175" cap="rnd"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Product Sans" panose="020B0503030502040203" pitchFamily="34" charset="0"/>
              </a:endParaRPr>
            </a:p>
          </p:txBody>
        </p:sp>
        <p:sp>
          <p:nvSpPr>
            <p:cNvPr id="12" name="Google Shape;324;p32">
              <a:extLst>
                <a:ext uri="{FF2B5EF4-FFF2-40B4-BE49-F238E27FC236}">
                  <a16:creationId xmlns:a16="http://schemas.microsoft.com/office/drawing/2014/main" id="{EE405958-426D-4D35-833D-ABEC380AEA02}"/>
                </a:ext>
              </a:extLst>
            </p:cNvPr>
            <p:cNvSpPr/>
            <p:nvPr/>
          </p:nvSpPr>
          <p:spPr>
            <a:xfrm>
              <a:off x="1944375" y="1947225"/>
              <a:ext cx="101725" cy="101700"/>
            </a:xfrm>
            <a:custGeom>
              <a:avLst/>
              <a:gdLst/>
              <a:ahLst/>
              <a:cxnLst/>
              <a:rect l="l" t="t" r="r" b="b"/>
              <a:pathLst>
                <a:path w="4069" h="4068" fill="none" extrusionOk="0">
                  <a:moveTo>
                    <a:pt x="1" y="49"/>
                  </a:moveTo>
                  <a:lnTo>
                    <a:pt x="1" y="49"/>
                  </a:lnTo>
                  <a:lnTo>
                    <a:pt x="25" y="0"/>
                  </a:lnTo>
                  <a:lnTo>
                    <a:pt x="25" y="0"/>
                  </a:lnTo>
                  <a:lnTo>
                    <a:pt x="4068" y="4043"/>
                  </a:lnTo>
                  <a:lnTo>
                    <a:pt x="4068" y="4043"/>
                  </a:lnTo>
                  <a:lnTo>
                    <a:pt x="4068" y="4043"/>
                  </a:lnTo>
                  <a:lnTo>
                    <a:pt x="4020" y="4068"/>
                  </a:lnTo>
                </a:path>
              </a:pathLst>
            </a:custGeom>
            <a:noFill/>
            <a:ln w="12175" cap="rnd"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Product Sans" panose="020B0503030502040203" pitchFamily="34" charset="0"/>
              </a:endParaRPr>
            </a:p>
          </p:txBody>
        </p:sp>
      </p:grpSp>
    </p:spTree>
    <p:extLst>
      <p:ext uri="{BB962C8B-B14F-4D97-AF65-F5344CB8AC3E}">
        <p14:creationId xmlns:p14="http://schemas.microsoft.com/office/powerpoint/2010/main" val="246388093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FF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BCE6BA-9E61-48AE-A9C9-7FD5A3C8CD54}"/>
              </a:ext>
            </a:extLst>
          </p:cNvPr>
          <p:cNvSpPr>
            <a:spLocks noGrp="1"/>
          </p:cNvSpPr>
          <p:nvPr>
            <p:ph type="title"/>
          </p:nvPr>
        </p:nvSpPr>
        <p:spPr>
          <a:xfrm>
            <a:off x="811786" y="261539"/>
            <a:ext cx="5324200" cy="791371"/>
          </a:xfrm>
        </p:spPr>
        <p:txBody>
          <a:bodyPr/>
          <a:lstStyle/>
          <a:p>
            <a:r>
              <a:rPr lang="en-US" sz="4000" dirty="0"/>
              <a:t>Conclusion</a:t>
            </a:r>
            <a:endParaRPr lang="en-IN" sz="4000" dirty="0"/>
          </a:p>
        </p:txBody>
      </p:sp>
      <p:sp>
        <p:nvSpPr>
          <p:cNvPr id="3" name="Text Placeholder 2">
            <a:extLst>
              <a:ext uri="{FF2B5EF4-FFF2-40B4-BE49-F238E27FC236}">
                <a16:creationId xmlns:a16="http://schemas.microsoft.com/office/drawing/2014/main" id="{2EB33550-ADA9-401C-9DD6-04208A7EE842}"/>
              </a:ext>
            </a:extLst>
          </p:cNvPr>
          <p:cNvSpPr>
            <a:spLocks noGrp="1"/>
          </p:cNvSpPr>
          <p:nvPr>
            <p:ph type="body" idx="1"/>
          </p:nvPr>
        </p:nvSpPr>
        <p:spPr>
          <a:xfrm>
            <a:off x="195943" y="1074400"/>
            <a:ext cx="8127999" cy="4012857"/>
          </a:xfrm>
        </p:spPr>
        <p:txBody>
          <a:bodyPr/>
          <a:lstStyle/>
          <a:p>
            <a:pPr marL="285750" lvl="0" indent="-285750">
              <a:lnSpc>
                <a:spcPct val="115000"/>
              </a:lnSpc>
              <a:spcBef>
                <a:spcPts val="0"/>
              </a:spcBef>
              <a:buSzPts val="1800"/>
              <a:buFont typeface="Wingdings" panose="05000000000000000000" pitchFamily="2" charset="2"/>
              <a:buChar char="Ø"/>
            </a:pPr>
            <a:r>
              <a:rPr lang="en-US" dirty="0"/>
              <a:t>Personality identification using social network analysis is a relatively new domain within machine learning research. </a:t>
            </a:r>
          </a:p>
          <a:p>
            <a:pPr marL="285750" lvl="0" indent="-285750">
              <a:lnSpc>
                <a:spcPct val="115000"/>
              </a:lnSpc>
              <a:spcBef>
                <a:spcPts val="0"/>
              </a:spcBef>
              <a:buSzPts val="1800"/>
              <a:buFont typeface="Wingdings" panose="05000000000000000000" pitchFamily="2" charset="2"/>
              <a:buChar char="Ø"/>
            </a:pPr>
            <a:r>
              <a:rPr lang="en-US" dirty="0"/>
              <a:t>Since its introduction, however, it has drawn increasing attention by the research community with applications in wide variety of domains. </a:t>
            </a:r>
          </a:p>
          <a:p>
            <a:pPr marL="285750" lvl="0" indent="-285750">
              <a:lnSpc>
                <a:spcPct val="115000"/>
              </a:lnSpc>
              <a:spcBef>
                <a:spcPts val="0"/>
              </a:spcBef>
              <a:buSzPts val="1800"/>
              <a:buFont typeface="Wingdings" panose="05000000000000000000" pitchFamily="2" charset="2"/>
              <a:buChar char="Ø"/>
            </a:pPr>
            <a:r>
              <a:rPr lang="en-US" dirty="0"/>
              <a:t>Traditionally the only way personalities were identified was through questionnaire based personality tests that the subjects used to undergo.</a:t>
            </a:r>
          </a:p>
          <a:p>
            <a:pPr marL="285750" lvl="0" indent="-285750">
              <a:lnSpc>
                <a:spcPct val="115000"/>
              </a:lnSpc>
              <a:spcBef>
                <a:spcPts val="0"/>
              </a:spcBef>
              <a:buSzPts val="1800"/>
              <a:buFont typeface="Wingdings" panose="05000000000000000000" pitchFamily="2" charset="2"/>
              <a:buChar char="Ø"/>
            </a:pPr>
            <a:r>
              <a:rPr lang="en-US" dirty="0"/>
              <a:t> The surveyed techniques for automatic identification from online social networking</a:t>
            </a:r>
          </a:p>
          <a:p>
            <a:pPr marL="285750" lvl="0" indent="-285750">
              <a:lnSpc>
                <a:spcPct val="115000"/>
              </a:lnSpc>
              <a:spcBef>
                <a:spcPts val="0"/>
              </a:spcBef>
              <a:buSzPts val="1800"/>
              <a:buFont typeface="Wingdings" panose="05000000000000000000" pitchFamily="2" charset="2"/>
              <a:buChar char="Ø"/>
            </a:pPr>
            <a:r>
              <a:rPr lang="en-US" dirty="0"/>
              <a:t>profiles have yielded promising outcomes. Yet, many opportunities exist. </a:t>
            </a:r>
          </a:p>
          <a:p>
            <a:endParaRPr lang="en-IN" dirty="0"/>
          </a:p>
        </p:txBody>
      </p:sp>
      <p:sp>
        <p:nvSpPr>
          <p:cNvPr id="4" name="Slide Number Placeholder 3">
            <a:extLst>
              <a:ext uri="{FF2B5EF4-FFF2-40B4-BE49-F238E27FC236}">
                <a16:creationId xmlns:a16="http://schemas.microsoft.com/office/drawing/2014/main" id="{F8E1229F-9050-4D20-AC0C-096FA514C7A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39</a:t>
            </a:fld>
            <a:endParaRPr lang="en"/>
          </a:p>
        </p:txBody>
      </p:sp>
      <p:grpSp>
        <p:nvGrpSpPr>
          <p:cNvPr id="5" name="Google Shape;394;p39">
            <a:extLst>
              <a:ext uri="{FF2B5EF4-FFF2-40B4-BE49-F238E27FC236}">
                <a16:creationId xmlns:a16="http://schemas.microsoft.com/office/drawing/2014/main" id="{4D1BA4AF-1AAC-403E-AD8E-B243E27D6EB1}"/>
              </a:ext>
            </a:extLst>
          </p:cNvPr>
          <p:cNvGrpSpPr/>
          <p:nvPr/>
        </p:nvGrpSpPr>
        <p:grpSpPr>
          <a:xfrm>
            <a:off x="362753" y="432707"/>
            <a:ext cx="449033" cy="449033"/>
            <a:chOff x="2594050" y="1631825"/>
            <a:chExt cx="439625" cy="439625"/>
          </a:xfrm>
        </p:grpSpPr>
        <p:sp>
          <p:nvSpPr>
            <p:cNvPr id="6" name="Google Shape;395;p39">
              <a:extLst>
                <a:ext uri="{FF2B5EF4-FFF2-40B4-BE49-F238E27FC236}">
                  <a16:creationId xmlns:a16="http://schemas.microsoft.com/office/drawing/2014/main" id="{ADDC3C1D-5FC7-4E19-B6FB-C1B920B11C0E}"/>
                </a:ext>
              </a:extLst>
            </p:cNvPr>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12175" cap="rnd"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Product Sans" panose="020B0503030502040203" pitchFamily="34" charset="0"/>
              </a:endParaRPr>
            </a:p>
          </p:txBody>
        </p:sp>
        <p:sp>
          <p:nvSpPr>
            <p:cNvPr id="7" name="Google Shape;396;p39">
              <a:extLst>
                <a:ext uri="{FF2B5EF4-FFF2-40B4-BE49-F238E27FC236}">
                  <a16:creationId xmlns:a16="http://schemas.microsoft.com/office/drawing/2014/main" id="{5CAF4A3C-75D6-436A-AED0-F56E9C5248C0}"/>
                </a:ext>
              </a:extLst>
            </p:cNvPr>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12175" cap="rnd"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Product Sans" panose="020B0503030502040203" pitchFamily="34" charset="0"/>
              </a:endParaRPr>
            </a:p>
          </p:txBody>
        </p:sp>
        <p:sp>
          <p:nvSpPr>
            <p:cNvPr id="8" name="Google Shape;397;p39">
              <a:extLst>
                <a:ext uri="{FF2B5EF4-FFF2-40B4-BE49-F238E27FC236}">
                  <a16:creationId xmlns:a16="http://schemas.microsoft.com/office/drawing/2014/main" id="{A0BEE505-F902-4860-BBFC-931D4CD8EF37}"/>
                </a:ext>
              </a:extLst>
            </p:cNvPr>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12175" cap="rnd"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Product Sans" panose="020B0503030502040203" pitchFamily="34" charset="0"/>
              </a:endParaRPr>
            </a:p>
          </p:txBody>
        </p:sp>
        <p:sp>
          <p:nvSpPr>
            <p:cNvPr id="9" name="Google Shape;398;p39">
              <a:extLst>
                <a:ext uri="{FF2B5EF4-FFF2-40B4-BE49-F238E27FC236}">
                  <a16:creationId xmlns:a16="http://schemas.microsoft.com/office/drawing/2014/main" id="{5AAA741E-0EF7-4A27-8494-7A22F2C4BE76}"/>
                </a:ext>
              </a:extLst>
            </p:cNvPr>
            <p:cNvSpPr/>
            <p:nvPr/>
          </p:nvSpPr>
          <p:spPr>
            <a:xfrm>
              <a:off x="2801675" y="1740825"/>
              <a:ext cx="49950" cy="49950"/>
            </a:xfrm>
            <a:custGeom>
              <a:avLst/>
              <a:gdLst/>
              <a:ahLst/>
              <a:cxnLst/>
              <a:rect l="l" t="t" r="r" b="b"/>
              <a:pathLst>
                <a:path w="1998" h="1998" fill="none" extrusionOk="0">
                  <a:moveTo>
                    <a:pt x="1" y="1997"/>
                  </a:moveTo>
                  <a:lnTo>
                    <a:pt x="1998" y="0"/>
                  </a:lnTo>
                </a:path>
              </a:pathLst>
            </a:custGeom>
            <a:noFill/>
            <a:ln w="12175" cap="rnd"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Product Sans" panose="020B0503030502040203" pitchFamily="34" charset="0"/>
              </a:endParaRPr>
            </a:p>
          </p:txBody>
        </p:sp>
      </p:grpSp>
    </p:spTree>
    <p:extLst>
      <p:ext uri="{BB962C8B-B14F-4D97-AF65-F5344CB8AC3E}">
        <p14:creationId xmlns:p14="http://schemas.microsoft.com/office/powerpoint/2010/main" val="27260812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0000"/>
        </a:solidFill>
        <a:effectLst/>
      </p:bgPr>
    </p:bg>
    <p:spTree>
      <p:nvGrpSpPr>
        <p:cNvPr id="1" name="Shape 110"/>
        <p:cNvGrpSpPr/>
        <p:nvPr/>
      </p:nvGrpSpPr>
      <p:grpSpPr>
        <a:xfrm>
          <a:off x="0" y="0"/>
          <a:ext cx="0" cy="0"/>
          <a:chOff x="0" y="0"/>
          <a:chExt cx="0" cy="0"/>
        </a:xfrm>
      </p:grpSpPr>
      <p:sp>
        <p:nvSpPr>
          <p:cNvPr id="111" name="Google Shape;111;p17"/>
          <p:cNvSpPr txBox="1">
            <a:spLocks noGrp="1"/>
          </p:cNvSpPr>
          <p:nvPr>
            <p:ph type="ctrTitle"/>
          </p:nvPr>
        </p:nvSpPr>
        <p:spPr>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7200" dirty="0">
                <a:solidFill>
                  <a:srgbClr val="FFC107"/>
                </a:solidFill>
              </a:rPr>
              <a:t>1.</a:t>
            </a:r>
            <a:endParaRPr sz="7200" dirty="0">
              <a:solidFill>
                <a:srgbClr val="FFC107"/>
              </a:solidFill>
            </a:endParaRPr>
          </a:p>
          <a:p>
            <a:pPr marL="0" lvl="0" indent="0" algn="l" rtl="0">
              <a:spcBef>
                <a:spcPts val="0"/>
              </a:spcBef>
              <a:spcAft>
                <a:spcPts val="0"/>
              </a:spcAft>
              <a:buNone/>
            </a:pPr>
            <a:r>
              <a:rPr lang="en-IN" sz="4000" dirty="0">
                <a:latin typeface="+mj-lt"/>
              </a:rPr>
              <a:t>Literature Survey</a:t>
            </a:r>
            <a:endParaRPr sz="4000" dirty="0">
              <a:latin typeface="+mj-lt"/>
            </a:endParaRPr>
          </a:p>
        </p:txBody>
      </p:sp>
      <p:sp>
        <p:nvSpPr>
          <p:cNvPr id="112" name="Google Shape;112;p17"/>
          <p:cNvSpPr txBox="1">
            <a:spLocks noGrp="1"/>
          </p:cNvSpPr>
          <p:nvPr>
            <p:ph type="subTitle" idx="1"/>
          </p:nvPr>
        </p:nvSpPr>
        <p:spPr>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IN" dirty="0"/>
              <a:t>Next few Slide has the Literature Survey we did for our Project</a:t>
            </a:r>
            <a:endParaRPr dirty="0"/>
          </a:p>
        </p:txBody>
      </p:sp>
      <p:sp>
        <p:nvSpPr>
          <p:cNvPr id="113" name="Google Shape;113;p17"/>
          <p:cNvSpPr txBox="1">
            <a:spLocks noGrp="1"/>
          </p:cNvSpPr>
          <p:nvPr>
            <p:ph type="sldNum" idx="4294967295"/>
          </p:nvPr>
        </p:nvSpPr>
        <p:spPr>
          <a:xfrm>
            <a:off x="8596313" y="4749800"/>
            <a:ext cx="547687" cy="393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a:t>
            </a:fld>
            <a:endParaRPr/>
          </a:p>
        </p:txBody>
      </p:sp>
      <p:pic>
        <p:nvPicPr>
          <p:cNvPr id="2" name="Picture 1">
            <a:extLst>
              <a:ext uri="{FF2B5EF4-FFF2-40B4-BE49-F238E27FC236}">
                <a16:creationId xmlns:a16="http://schemas.microsoft.com/office/drawing/2014/main" id="{C7AF9839-3925-4FB8-91B5-6220D646E5FB}"/>
              </a:ext>
            </a:extLst>
          </p:cNvPr>
          <p:cNvPicPr>
            <a:picLocks noChangeAspect="1"/>
          </p:cNvPicPr>
          <p:nvPr/>
        </p:nvPicPr>
        <p:blipFill>
          <a:blip r:embed="rId3"/>
          <a:stretch>
            <a:fillRect/>
          </a:stretch>
        </p:blipFill>
        <p:spPr>
          <a:xfrm>
            <a:off x="559641" y="185844"/>
            <a:ext cx="695004" cy="1085182"/>
          </a:xfrm>
          <a:prstGeom prst="rect">
            <a:avLst/>
          </a:prstGeom>
          <a:effectLst>
            <a:outerShdw blurRad="50800" dist="50800" dir="5400000" algn="ctr" rotWithShape="0">
              <a:schemeClr val="accent5"/>
            </a:outerShdw>
          </a:effectLst>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FF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8CAE0C-5E08-4024-8D18-E9F83FAD5D09}"/>
              </a:ext>
            </a:extLst>
          </p:cNvPr>
          <p:cNvSpPr>
            <a:spLocks noGrp="1"/>
          </p:cNvSpPr>
          <p:nvPr>
            <p:ph type="title"/>
          </p:nvPr>
        </p:nvSpPr>
        <p:spPr>
          <a:xfrm>
            <a:off x="838150" y="254001"/>
            <a:ext cx="5324200" cy="842171"/>
          </a:xfrm>
        </p:spPr>
        <p:txBody>
          <a:bodyPr/>
          <a:lstStyle/>
          <a:p>
            <a:r>
              <a:rPr lang="en-US" sz="4000" dirty="0"/>
              <a:t>References</a:t>
            </a:r>
            <a:endParaRPr lang="en-IN" sz="4000" dirty="0"/>
          </a:p>
        </p:txBody>
      </p:sp>
      <p:sp>
        <p:nvSpPr>
          <p:cNvPr id="3" name="Text Placeholder 2">
            <a:extLst>
              <a:ext uri="{FF2B5EF4-FFF2-40B4-BE49-F238E27FC236}">
                <a16:creationId xmlns:a16="http://schemas.microsoft.com/office/drawing/2014/main" id="{ED608C3D-4FD1-4C7A-BF7C-1368B0B9AD7E}"/>
              </a:ext>
            </a:extLst>
          </p:cNvPr>
          <p:cNvSpPr>
            <a:spLocks noGrp="1"/>
          </p:cNvSpPr>
          <p:nvPr>
            <p:ph type="body" idx="1"/>
          </p:nvPr>
        </p:nvSpPr>
        <p:spPr>
          <a:xfrm>
            <a:off x="246743" y="1016000"/>
            <a:ext cx="7496628" cy="3962400"/>
          </a:xfrm>
        </p:spPr>
        <p:txBody>
          <a:bodyPr/>
          <a:lstStyle/>
          <a:p>
            <a:pPr lvl="0">
              <a:lnSpc>
                <a:spcPct val="115000"/>
              </a:lnSpc>
              <a:spcBef>
                <a:spcPts val="0"/>
              </a:spcBef>
              <a:buSzPts val="1800"/>
              <a:buFont typeface="Wingdings" panose="05000000000000000000" pitchFamily="2" charset="2"/>
              <a:buChar char="Ø"/>
            </a:pPr>
            <a:r>
              <a:rPr lang="en-US" dirty="0"/>
              <a:t>Understanding Personality through Social Media - </a:t>
            </a:r>
            <a:r>
              <a:rPr lang="en-US" dirty="0" err="1"/>
              <a:t>Yilun</a:t>
            </a:r>
            <a:r>
              <a:rPr lang="en-US" dirty="0"/>
              <a:t> Wang</a:t>
            </a:r>
          </a:p>
          <a:p>
            <a:pPr lvl="0">
              <a:lnSpc>
                <a:spcPct val="115000"/>
              </a:lnSpc>
              <a:spcBef>
                <a:spcPts val="0"/>
              </a:spcBef>
              <a:buSzPts val="1800"/>
              <a:buFont typeface="Wingdings" panose="05000000000000000000" pitchFamily="2" charset="2"/>
              <a:buChar char="Ø"/>
            </a:pPr>
            <a:r>
              <a:rPr lang="en-US" dirty="0"/>
              <a:t>Personality Predictions Based on User </a:t>
            </a:r>
            <a:r>
              <a:rPr lang="en-US" dirty="0" err="1"/>
              <a:t>Behaviour</a:t>
            </a:r>
            <a:r>
              <a:rPr lang="en-US" dirty="0"/>
              <a:t> on the Facebook Social Media Platform - MICHAEL M. TADESSE , HONGFEI LIN , Bo Xu  and Liang Yang</a:t>
            </a:r>
          </a:p>
          <a:p>
            <a:pPr lvl="0">
              <a:lnSpc>
                <a:spcPct val="115000"/>
              </a:lnSpc>
              <a:spcBef>
                <a:spcPts val="0"/>
              </a:spcBef>
              <a:buSzPts val="1800"/>
              <a:buFont typeface="Wingdings" panose="05000000000000000000" pitchFamily="2" charset="2"/>
              <a:buChar char="Ø"/>
            </a:pPr>
            <a:r>
              <a:rPr lang="en-US" dirty="0"/>
              <a:t>Personality Recognition on Social Media With Label Distribution Learning - DI Xue , Zheng Hong , Shize Guo , Liang Gao , </a:t>
            </a:r>
            <a:r>
              <a:rPr lang="en-US" dirty="0" err="1"/>
              <a:t>Lifa</a:t>
            </a:r>
            <a:r>
              <a:rPr lang="en-US" dirty="0"/>
              <a:t> Wu</a:t>
            </a:r>
          </a:p>
          <a:p>
            <a:pPr lvl="0">
              <a:lnSpc>
                <a:spcPct val="115000"/>
              </a:lnSpc>
              <a:spcBef>
                <a:spcPts val="0"/>
              </a:spcBef>
              <a:buSzPts val="1800"/>
              <a:buFont typeface="Wingdings" panose="05000000000000000000" pitchFamily="2" charset="2"/>
              <a:buChar char="Ø"/>
            </a:pPr>
            <a:r>
              <a:rPr lang="en-US" dirty="0"/>
              <a:t>Analyzing and Preventing Bias in Text-based Personal Trait Prediction Algorithm - Shimei Pan and Isil </a:t>
            </a:r>
            <a:r>
              <a:rPr lang="en-US" dirty="0" err="1"/>
              <a:t>Doga</a:t>
            </a:r>
            <a:r>
              <a:rPr lang="en-US" dirty="0"/>
              <a:t> Yakut Killie</a:t>
            </a:r>
          </a:p>
          <a:p>
            <a:pPr lvl="0">
              <a:lnSpc>
                <a:spcPct val="115000"/>
              </a:lnSpc>
              <a:spcBef>
                <a:spcPts val="0"/>
              </a:spcBef>
              <a:buSzPts val="1800"/>
              <a:buFont typeface="Wingdings" panose="05000000000000000000" pitchFamily="2" charset="2"/>
              <a:buChar char="Ø"/>
            </a:pPr>
            <a:r>
              <a:rPr lang="en-US" dirty="0"/>
              <a:t>Social Media Text - A Source for Personality Prediction - PS </a:t>
            </a:r>
            <a:r>
              <a:rPr lang="en-US" dirty="0" err="1"/>
              <a:t>Dandanvaar</a:t>
            </a:r>
            <a:r>
              <a:rPr lang="en-US" dirty="0"/>
              <a:t> , SR </a:t>
            </a:r>
            <a:r>
              <a:rPr lang="en-US" dirty="0" err="1"/>
              <a:t>Mangalwade</a:t>
            </a:r>
            <a:r>
              <a:rPr lang="en-US" dirty="0"/>
              <a:t> and PM Kulkarni</a:t>
            </a:r>
          </a:p>
          <a:p>
            <a:endParaRPr lang="en-IN" dirty="0"/>
          </a:p>
        </p:txBody>
      </p:sp>
      <p:sp>
        <p:nvSpPr>
          <p:cNvPr id="4" name="Slide Number Placeholder 3">
            <a:extLst>
              <a:ext uri="{FF2B5EF4-FFF2-40B4-BE49-F238E27FC236}">
                <a16:creationId xmlns:a16="http://schemas.microsoft.com/office/drawing/2014/main" id="{56269DCD-6815-44A3-B9DC-F034B4D1F1C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40</a:t>
            </a:fld>
            <a:endParaRPr lang="en"/>
          </a:p>
        </p:txBody>
      </p:sp>
      <p:grpSp>
        <p:nvGrpSpPr>
          <p:cNvPr id="5" name="Google Shape;394;p39">
            <a:extLst>
              <a:ext uri="{FF2B5EF4-FFF2-40B4-BE49-F238E27FC236}">
                <a16:creationId xmlns:a16="http://schemas.microsoft.com/office/drawing/2014/main" id="{7192ECFA-CE39-48B9-B91A-CCCC32A13EFF}"/>
              </a:ext>
            </a:extLst>
          </p:cNvPr>
          <p:cNvGrpSpPr/>
          <p:nvPr/>
        </p:nvGrpSpPr>
        <p:grpSpPr>
          <a:xfrm>
            <a:off x="389117" y="450569"/>
            <a:ext cx="449033" cy="449033"/>
            <a:chOff x="2594050" y="1631825"/>
            <a:chExt cx="439625" cy="439625"/>
          </a:xfrm>
        </p:grpSpPr>
        <p:sp>
          <p:nvSpPr>
            <p:cNvPr id="6" name="Google Shape;395;p39">
              <a:extLst>
                <a:ext uri="{FF2B5EF4-FFF2-40B4-BE49-F238E27FC236}">
                  <a16:creationId xmlns:a16="http://schemas.microsoft.com/office/drawing/2014/main" id="{E21344FB-24B8-4BE5-B553-B0C17C335063}"/>
                </a:ext>
              </a:extLst>
            </p:cNvPr>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12175" cap="rnd"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Product Sans" panose="020B0503030502040203" pitchFamily="34" charset="0"/>
              </a:endParaRPr>
            </a:p>
          </p:txBody>
        </p:sp>
        <p:sp>
          <p:nvSpPr>
            <p:cNvPr id="7" name="Google Shape;396;p39">
              <a:extLst>
                <a:ext uri="{FF2B5EF4-FFF2-40B4-BE49-F238E27FC236}">
                  <a16:creationId xmlns:a16="http://schemas.microsoft.com/office/drawing/2014/main" id="{BCFD4CE8-37D9-4920-8CFC-1E70821264BC}"/>
                </a:ext>
              </a:extLst>
            </p:cNvPr>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12175" cap="rnd"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Product Sans" panose="020B0503030502040203" pitchFamily="34" charset="0"/>
              </a:endParaRPr>
            </a:p>
          </p:txBody>
        </p:sp>
        <p:sp>
          <p:nvSpPr>
            <p:cNvPr id="8" name="Google Shape;397;p39">
              <a:extLst>
                <a:ext uri="{FF2B5EF4-FFF2-40B4-BE49-F238E27FC236}">
                  <a16:creationId xmlns:a16="http://schemas.microsoft.com/office/drawing/2014/main" id="{F8629EEB-6E38-46D6-9221-21D0BB5EC282}"/>
                </a:ext>
              </a:extLst>
            </p:cNvPr>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12175" cap="rnd"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Product Sans" panose="020B0503030502040203" pitchFamily="34" charset="0"/>
              </a:endParaRPr>
            </a:p>
          </p:txBody>
        </p:sp>
        <p:sp>
          <p:nvSpPr>
            <p:cNvPr id="9" name="Google Shape;398;p39">
              <a:extLst>
                <a:ext uri="{FF2B5EF4-FFF2-40B4-BE49-F238E27FC236}">
                  <a16:creationId xmlns:a16="http://schemas.microsoft.com/office/drawing/2014/main" id="{16273042-148D-4626-8F01-F1BC63D23F90}"/>
                </a:ext>
              </a:extLst>
            </p:cNvPr>
            <p:cNvSpPr/>
            <p:nvPr/>
          </p:nvSpPr>
          <p:spPr>
            <a:xfrm>
              <a:off x="2801675" y="1740825"/>
              <a:ext cx="49950" cy="49950"/>
            </a:xfrm>
            <a:custGeom>
              <a:avLst/>
              <a:gdLst/>
              <a:ahLst/>
              <a:cxnLst/>
              <a:rect l="l" t="t" r="r" b="b"/>
              <a:pathLst>
                <a:path w="1998" h="1998" fill="none" extrusionOk="0">
                  <a:moveTo>
                    <a:pt x="1" y="1997"/>
                  </a:moveTo>
                  <a:lnTo>
                    <a:pt x="1998" y="0"/>
                  </a:lnTo>
                </a:path>
              </a:pathLst>
            </a:custGeom>
            <a:noFill/>
            <a:ln w="12175" cap="rnd"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Product Sans" panose="020B0503030502040203" pitchFamily="34" charset="0"/>
              </a:endParaRPr>
            </a:p>
          </p:txBody>
        </p:sp>
      </p:grpSp>
    </p:spTree>
    <p:extLst>
      <p:ext uri="{BB962C8B-B14F-4D97-AF65-F5344CB8AC3E}">
        <p14:creationId xmlns:p14="http://schemas.microsoft.com/office/powerpoint/2010/main" val="415260572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FF0000"/>
        </a:solidFill>
        <a:effectLst/>
      </p:bgPr>
    </p:bg>
    <p:spTree>
      <p:nvGrpSpPr>
        <p:cNvPr id="1" name="Shape 153"/>
        <p:cNvGrpSpPr/>
        <p:nvPr/>
      </p:nvGrpSpPr>
      <p:grpSpPr>
        <a:xfrm>
          <a:off x="0" y="0"/>
          <a:ext cx="0" cy="0"/>
          <a:chOff x="0" y="0"/>
          <a:chExt cx="0" cy="0"/>
        </a:xfrm>
      </p:grpSpPr>
      <p:sp>
        <p:nvSpPr>
          <p:cNvPr id="155" name="Google Shape;155;p21"/>
          <p:cNvSpPr txBox="1">
            <a:spLocks noGrp="1"/>
          </p:cNvSpPr>
          <p:nvPr>
            <p:ph type="title"/>
          </p:nvPr>
        </p:nvSpPr>
        <p:spPr>
          <a:xfrm>
            <a:off x="972457" y="2365828"/>
            <a:ext cx="6106958" cy="863943"/>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IN" sz="6000" i="1" dirty="0">
                <a:solidFill>
                  <a:schemeClr val="accent4"/>
                </a:solidFill>
              </a:rPr>
              <a:t>THANK YOU!!!</a:t>
            </a:r>
            <a:endParaRPr sz="6000" i="1" dirty="0">
              <a:solidFill>
                <a:schemeClr val="accent4"/>
              </a:solidFill>
            </a:endParaRPr>
          </a:p>
        </p:txBody>
      </p:sp>
      <p:sp>
        <p:nvSpPr>
          <p:cNvPr id="158" name="Google Shape;158;p21"/>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41</a:t>
            </a:fld>
            <a:endParaRPr/>
          </a:p>
        </p:txBody>
      </p:sp>
      <p:sp>
        <p:nvSpPr>
          <p:cNvPr id="6" name="Rectangle 5">
            <a:extLst>
              <a:ext uri="{FF2B5EF4-FFF2-40B4-BE49-F238E27FC236}">
                <a16:creationId xmlns:a16="http://schemas.microsoft.com/office/drawing/2014/main" id="{36F44229-9ED2-4BB5-87E0-48543909EE11}"/>
              </a:ext>
            </a:extLst>
          </p:cNvPr>
          <p:cNvSpPr/>
          <p:nvPr/>
        </p:nvSpPr>
        <p:spPr>
          <a:xfrm>
            <a:off x="1193437" y="3515142"/>
            <a:ext cx="5771243" cy="523220"/>
          </a:xfrm>
          <a:prstGeom prst="rect">
            <a:avLst/>
          </a:prstGeom>
        </p:spPr>
        <p:txBody>
          <a:bodyPr wrap="square">
            <a:spAutoFit/>
          </a:bodyPr>
          <a:lstStyle/>
          <a:p>
            <a:pPr lvl="0" algn="ctr">
              <a:spcBef>
                <a:spcPts val="600"/>
              </a:spcBef>
            </a:pPr>
            <a:r>
              <a:rPr lang="en-IN" sz="2800" dirty="0">
                <a:latin typeface="Product Sans" panose="020B0503030502040203" pitchFamily="34" charset="0"/>
              </a:rPr>
              <a:t>Any questions?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0000"/>
        </a:solidFill>
        <a:effectLst/>
      </p:bgPr>
    </p:bg>
    <p:spTree>
      <p:nvGrpSpPr>
        <p:cNvPr id="1" name="Shape 117"/>
        <p:cNvGrpSpPr/>
        <p:nvPr/>
      </p:nvGrpSpPr>
      <p:grpSpPr>
        <a:xfrm>
          <a:off x="0" y="0"/>
          <a:ext cx="0" cy="0"/>
          <a:chOff x="0" y="0"/>
          <a:chExt cx="0" cy="0"/>
        </a:xfrm>
      </p:grpSpPr>
      <p:sp>
        <p:nvSpPr>
          <p:cNvPr id="119" name="Google Shape;119;p18"/>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5</a:t>
            </a:fld>
            <a:endParaRPr/>
          </a:p>
        </p:txBody>
      </p:sp>
      <p:graphicFrame>
        <p:nvGraphicFramePr>
          <p:cNvPr id="3" name="Table 3">
            <a:extLst>
              <a:ext uri="{FF2B5EF4-FFF2-40B4-BE49-F238E27FC236}">
                <a16:creationId xmlns:a16="http://schemas.microsoft.com/office/drawing/2014/main" id="{CEABDA31-4567-41F1-AA5B-2ABFB0085F3B}"/>
              </a:ext>
            </a:extLst>
          </p:cNvPr>
          <p:cNvGraphicFramePr>
            <a:graphicFrameLocks noGrp="1"/>
          </p:cNvGraphicFramePr>
          <p:nvPr>
            <p:extLst>
              <p:ext uri="{D42A27DB-BD31-4B8C-83A1-F6EECF244321}">
                <p14:modId xmlns:p14="http://schemas.microsoft.com/office/powerpoint/2010/main" val="1672382327"/>
              </p:ext>
            </p:extLst>
          </p:nvPr>
        </p:nvGraphicFramePr>
        <p:xfrm>
          <a:off x="276445" y="1041992"/>
          <a:ext cx="7676708" cy="3606514"/>
        </p:xfrm>
        <a:graphic>
          <a:graphicData uri="http://schemas.openxmlformats.org/drawingml/2006/table">
            <a:tbl>
              <a:tblPr firstRow="1" bandRow="1">
                <a:tableStyleId>{BC093DF0-7F6A-4EF1-9B89-EE8E38E0320A}</a:tableStyleId>
              </a:tblPr>
              <a:tblGrid>
                <a:gridCol w="1919177">
                  <a:extLst>
                    <a:ext uri="{9D8B030D-6E8A-4147-A177-3AD203B41FA5}">
                      <a16:colId xmlns:a16="http://schemas.microsoft.com/office/drawing/2014/main" val="1426939281"/>
                    </a:ext>
                  </a:extLst>
                </a:gridCol>
                <a:gridCol w="1919177">
                  <a:extLst>
                    <a:ext uri="{9D8B030D-6E8A-4147-A177-3AD203B41FA5}">
                      <a16:colId xmlns:a16="http://schemas.microsoft.com/office/drawing/2014/main" val="2829088896"/>
                    </a:ext>
                  </a:extLst>
                </a:gridCol>
                <a:gridCol w="1919177">
                  <a:extLst>
                    <a:ext uri="{9D8B030D-6E8A-4147-A177-3AD203B41FA5}">
                      <a16:colId xmlns:a16="http://schemas.microsoft.com/office/drawing/2014/main" val="4267008765"/>
                    </a:ext>
                  </a:extLst>
                </a:gridCol>
                <a:gridCol w="1919177">
                  <a:extLst>
                    <a:ext uri="{9D8B030D-6E8A-4147-A177-3AD203B41FA5}">
                      <a16:colId xmlns:a16="http://schemas.microsoft.com/office/drawing/2014/main" val="1118253652"/>
                    </a:ext>
                  </a:extLst>
                </a:gridCol>
              </a:tblGrid>
              <a:tr h="610741">
                <a:tc>
                  <a:txBody>
                    <a:bodyPr/>
                    <a:lstStyle/>
                    <a:p>
                      <a:pPr algn="ctr"/>
                      <a:r>
                        <a:rPr lang="en-US" dirty="0">
                          <a:latin typeface="+mn-lt"/>
                        </a:rPr>
                        <a:t>Sr No</a:t>
                      </a:r>
                      <a:endParaRPr lang="en-IN" dirty="0">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mn-lt"/>
                        </a:rPr>
                        <a:t>Paper Title , Author , Year Of Publication</a:t>
                      </a:r>
                      <a:endParaRPr lang="en-IN" dirty="0">
                        <a:latin typeface="+mn-lt"/>
                      </a:endParaRPr>
                    </a:p>
                  </a:txBody>
                  <a:tcPr anchor="ctr">
                    <a:lnL w="12700" cap="flat" cmpd="sng" algn="ctr">
                      <a:solidFill>
                        <a:schemeClr val="tx1"/>
                      </a:solidFill>
                      <a:prstDash val="solid"/>
                      <a:round/>
                      <a:headEnd type="none" w="med" len="med"/>
                      <a:tailEnd type="none" w="med" len="med"/>
                    </a:lnL>
                  </a:tcPr>
                </a:tc>
                <a:tc>
                  <a:txBody>
                    <a:bodyPr/>
                    <a:lstStyle/>
                    <a:p>
                      <a:pPr algn="ctr"/>
                      <a:r>
                        <a:rPr lang="en-US" dirty="0">
                          <a:latin typeface="+mj-lt"/>
                        </a:rPr>
                        <a:t>Concepts Described in paper</a:t>
                      </a:r>
                      <a:endParaRPr lang="en-IN" dirty="0">
                        <a:latin typeface="+mj-lt"/>
                      </a:endParaRPr>
                    </a:p>
                  </a:txBody>
                  <a:tcPr anchor="ctr"/>
                </a:tc>
                <a:tc>
                  <a:txBody>
                    <a:bodyPr/>
                    <a:lstStyle/>
                    <a:p>
                      <a:pPr algn="ctr"/>
                      <a:r>
                        <a:rPr lang="en-US" dirty="0">
                          <a:latin typeface="Product Sans" panose="020B0503030502040203" pitchFamily="34" charset="0"/>
                        </a:rPr>
                        <a:t>Gaps in the Paper</a:t>
                      </a:r>
                      <a:endParaRPr lang="en-IN" dirty="0">
                        <a:latin typeface="Product Sans" panose="020B0503030502040203" pitchFamily="34" charset="0"/>
                      </a:endParaRPr>
                    </a:p>
                  </a:txBody>
                  <a:tcPr anchor="ctr"/>
                </a:tc>
                <a:extLst>
                  <a:ext uri="{0D108BD9-81ED-4DB2-BD59-A6C34878D82A}">
                    <a16:rowId xmlns:a16="http://schemas.microsoft.com/office/drawing/2014/main" val="1447042562"/>
                  </a:ext>
                </a:extLst>
              </a:tr>
              <a:tr h="1564935">
                <a:tc>
                  <a:txBody>
                    <a:bodyPr/>
                    <a:lstStyle/>
                    <a:p>
                      <a:pPr algn="ctr"/>
                      <a:r>
                        <a:rPr lang="en-US" sz="2800" dirty="0">
                          <a:latin typeface="+mn-lt"/>
                        </a:rPr>
                        <a:t>1.</a:t>
                      </a:r>
                      <a:endParaRPr lang="en-IN" sz="2800" dirty="0">
                        <a:latin typeface="+mn-lt"/>
                      </a:endParaRPr>
                    </a:p>
                  </a:txBody>
                  <a:tcPr anchor="ctr">
                    <a:lnT w="12700" cap="flat" cmpd="sng" algn="ctr">
                      <a:solidFill>
                        <a:schemeClr val="tx1"/>
                      </a:solidFill>
                      <a:prstDash val="solid"/>
                      <a:round/>
                      <a:headEnd type="none" w="med" len="med"/>
                      <a:tailEnd type="none" w="med" len="med"/>
                    </a:lnT>
                  </a:tcPr>
                </a:tc>
                <a:tc>
                  <a:txBody>
                    <a:bodyPr/>
                    <a:lstStyle/>
                    <a:p>
                      <a:pPr algn="ctr"/>
                      <a:r>
                        <a:rPr lang="en-US" dirty="0">
                          <a:latin typeface="+mn-lt"/>
                        </a:rPr>
                        <a:t>Persona Identification Traits Based On Approach By Srilaxmi Bhardwaj, </a:t>
                      </a:r>
                    </a:p>
                    <a:p>
                      <a:pPr algn="ctr"/>
                      <a:r>
                        <a:rPr lang="en-US" dirty="0">
                          <a:latin typeface="+mn-lt"/>
                        </a:rPr>
                        <a:t>Srinidhi Sridhar , Rahul Chowdhary and Ram Srinath</a:t>
                      </a:r>
                      <a:endParaRPr lang="en-IN" dirty="0">
                        <a:latin typeface="+mn-lt"/>
                      </a:endParaRPr>
                    </a:p>
                  </a:txBody>
                  <a:tcPr/>
                </a:tc>
                <a:tc>
                  <a:txBody>
                    <a:bodyPr/>
                    <a:lstStyle/>
                    <a:p>
                      <a:pPr algn="ctr"/>
                      <a:r>
                        <a:rPr lang="en-US" dirty="0">
                          <a:latin typeface="Product Sans" panose="020B0503030502040203" pitchFamily="34" charset="0"/>
                        </a:rPr>
                        <a:t>MBTI , Count Vectorization, LIWC, Lemmatization, </a:t>
                      </a:r>
                    </a:p>
                    <a:p>
                      <a:pPr algn="ctr"/>
                      <a:r>
                        <a:rPr lang="en-US" dirty="0">
                          <a:latin typeface="Product Sans" panose="020B0503030502040203" pitchFamily="34" charset="0"/>
                        </a:rPr>
                        <a:t>TF-IDF</a:t>
                      </a:r>
                      <a:endParaRPr lang="en-IN" dirty="0">
                        <a:latin typeface="Product Sans" panose="020B0503030502040203" pitchFamily="34" charset="0"/>
                      </a:endParaRPr>
                    </a:p>
                  </a:txBody>
                  <a:tcPr anchor="ctr"/>
                </a:tc>
                <a:tc>
                  <a:txBody>
                    <a:bodyPr/>
                    <a:lstStyle/>
                    <a:p>
                      <a:pPr algn="ctr"/>
                      <a:r>
                        <a:rPr lang="en-US" dirty="0">
                          <a:latin typeface="Product Sans" panose="020B0503030502040203" pitchFamily="34" charset="0"/>
                        </a:rPr>
                        <a:t>Lack Of Implementation Of Deep Learning Methods , Only Baseline Methods</a:t>
                      </a:r>
                      <a:endParaRPr lang="en-IN" dirty="0">
                        <a:latin typeface="Product Sans" panose="020B0503030502040203" pitchFamily="34" charset="0"/>
                      </a:endParaRPr>
                    </a:p>
                  </a:txBody>
                  <a:tcPr anchor="ctr"/>
                </a:tc>
                <a:extLst>
                  <a:ext uri="{0D108BD9-81ED-4DB2-BD59-A6C34878D82A}">
                    <a16:rowId xmlns:a16="http://schemas.microsoft.com/office/drawing/2014/main" val="3770881847"/>
                  </a:ext>
                </a:extLst>
              </a:tr>
              <a:tr h="1410813">
                <a:tc>
                  <a:txBody>
                    <a:bodyPr/>
                    <a:lstStyle/>
                    <a:p>
                      <a:pPr algn="ctr"/>
                      <a:r>
                        <a:rPr lang="en-US" sz="2800" dirty="0">
                          <a:latin typeface="+mj-lt"/>
                        </a:rPr>
                        <a:t>2.</a:t>
                      </a:r>
                      <a:endParaRPr lang="en-IN" sz="2800" dirty="0">
                        <a:latin typeface="+mj-lt"/>
                      </a:endParaRPr>
                    </a:p>
                  </a:txBody>
                  <a:tcPr anchor="ctr"/>
                </a:tc>
                <a:tc>
                  <a:txBody>
                    <a:bodyPr/>
                    <a:lstStyle/>
                    <a:p>
                      <a:pPr algn="ctr"/>
                      <a:r>
                        <a:rPr lang="en-US" dirty="0">
                          <a:latin typeface="Product Sans" panose="020B0503030502040203" pitchFamily="34" charset="0"/>
                        </a:rPr>
                        <a:t>Predicting Students Personality Based On a data driven Model By Mohamed Halawa, Eleman Sehbab and Essam Hamed</a:t>
                      </a:r>
                      <a:endParaRPr lang="en-IN" dirty="0">
                        <a:latin typeface="Product Sans" panose="020B0503030502040203" pitchFamily="34" charset="0"/>
                      </a:endParaRPr>
                    </a:p>
                  </a:txBody>
                  <a:tcPr anchor="ctr"/>
                </a:tc>
                <a:tc>
                  <a:txBody>
                    <a:bodyPr/>
                    <a:lstStyle/>
                    <a:p>
                      <a:pPr algn="ctr"/>
                      <a:r>
                        <a:rPr lang="en-US" dirty="0">
                          <a:latin typeface="Product Sans" panose="020B0503030502040203" pitchFamily="34" charset="0"/>
                        </a:rPr>
                        <a:t>JRIP , KNN , MBTI , LMS OneR , Random Forest , J48</a:t>
                      </a:r>
                      <a:endParaRPr lang="en-IN" dirty="0">
                        <a:latin typeface="Product Sans" panose="020B0503030502040203" pitchFamily="34" charset="0"/>
                      </a:endParaRPr>
                    </a:p>
                  </a:txBody>
                  <a:tcPr anchor="ctr"/>
                </a:tc>
                <a:tc>
                  <a:txBody>
                    <a:bodyPr/>
                    <a:lstStyle/>
                    <a:p>
                      <a:pPr algn="ctr"/>
                      <a:r>
                        <a:rPr lang="en-US" dirty="0">
                          <a:latin typeface="Product Sans" panose="020B0503030502040203" pitchFamily="34" charset="0"/>
                        </a:rPr>
                        <a:t>Designed Specifically For Student Behavior ignoring some of 16 MBTI Traits</a:t>
                      </a:r>
                      <a:endParaRPr lang="en-IN" dirty="0">
                        <a:latin typeface="Product Sans" panose="020B0503030502040203" pitchFamily="34" charset="0"/>
                      </a:endParaRPr>
                    </a:p>
                  </a:txBody>
                  <a:tcPr anchor="ctr"/>
                </a:tc>
                <a:extLst>
                  <a:ext uri="{0D108BD9-81ED-4DB2-BD59-A6C34878D82A}">
                    <a16:rowId xmlns:a16="http://schemas.microsoft.com/office/drawing/2014/main" val="3529077893"/>
                  </a:ext>
                </a:extLst>
              </a:tr>
            </a:tbl>
          </a:graphicData>
        </a:graphic>
      </p:graphicFrame>
      <p:grpSp>
        <p:nvGrpSpPr>
          <p:cNvPr id="7" name="Google Shape;236;p27">
            <a:extLst>
              <a:ext uri="{FF2B5EF4-FFF2-40B4-BE49-F238E27FC236}">
                <a16:creationId xmlns:a16="http://schemas.microsoft.com/office/drawing/2014/main" id="{7A5F6199-18C2-44BE-80C3-3AE7472B8DEC}"/>
              </a:ext>
            </a:extLst>
          </p:cNvPr>
          <p:cNvGrpSpPr/>
          <p:nvPr/>
        </p:nvGrpSpPr>
        <p:grpSpPr>
          <a:xfrm>
            <a:off x="3665763" y="259590"/>
            <a:ext cx="449036" cy="470808"/>
            <a:chOff x="5961125" y="1623900"/>
            <a:chExt cx="427450" cy="448175"/>
          </a:xfrm>
        </p:grpSpPr>
        <p:sp>
          <p:nvSpPr>
            <p:cNvPr id="8" name="Google Shape;237;p27">
              <a:extLst>
                <a:ext uri="{FF2B5EF4-FFF2-40B4-BE49-F238E27FC236}">
                  <a16:creationId xmlns:a16="http://schemas.microsoft.com/office/drawing/2014/main" id="{700BA52A-27CE-4DA5-93BD-0321D82C0E15}"/>
                </a:ext>
              </a:extLst>
            </p:cNvPr>
            <p:cNvSpPr/>
            <p:nvPr/>
          </p:nvSpPr>
          <p:spPr>
            <a:xfrm>
              <a:off x="5961125" y="1678700"/>
              <a:ext cx="376925" cy="376925"/>
            </a:xfrm>
            <a:custGeom>
              <a:avLst/>
              <a:gdLst/>
              <a:ahLst/>
              <a:cxnLst/>
              <a:rect l="l" t="t" r="r" b="b"/>
              <a:pathLst>
                <a:path w="15077" h="15077" fill="none" extrusionOk="0">
                  <a:moveTo>
                    <a:pt x="11813" y="1340"/>
                  </a:moveTo>
                  <a:lnTo>
                    <a:pt x="11813" y="1340"/>
                  </a:lnTo>
                  <a:lnTo>
                    <a:pt x="11350" y="1024"/>
                  </a:lnTo>
                  <a:lnTo>
                    <a:pt x="10863" y="780"/>
                  </a:lnTo>
                  <a:lnTo>
                    <a:pt x="10351" y="537"/>
                  </a:lnTo>
                  <a:lnTo>
                    <a:pt x="9816" y="342"/>
                  </a:lnTo>
                  <a:lnTo>
                    <a:pt x="9280" y="196"/>
                  </a:lnTo>
                  <a:lnTo>
                    <a:pt x="8720" y="98"/>
                  </a:lnTo>
                  <a:lnTo>
                    <a:pt x="8135" y="25"/>
                  </a:lnTo>
                  <a:lnTo>
                    <a:pt x="7551" y="1"/>
                  </a:lnTo>
                  <a:lnTo>
                    <a:pt x="7551" y="1"/>
                  </a:lnTo>
                  <a:lnTo>
                    <a:pt x="7161" y="1"/>
                  </a:lnTo>
                  <a:lnTo>
                    <a:pt x="6771" y="50"/>
                  </a:lnTo>
                  <a:lnTo>
                    <a:pt x="6406" y="98"/>
                  </a:lnTo>
                  <a:lnTo>
                    <a:pt x="6041" y="147"/>
                  </a:lnTo>
                  <a:lnTo>
                    <a:pt x="5675" y="244"/>
                  </a:lnTo>
                  <a:lnTo>
                    <a:pt x="5310" y="342"/>
                  </a:lnTo>
                  <a:lnTo>
                    <a:pt x="4969" y="464"/>
                  </a:lnTo>
                  <a:lnTo>
                    <a:pt x="4628" y="585"/>
                  </a:lnTo>
                  <a:lnTo>
                    <a:pt x="4287" y="731"/>
                  </a:lnTo>
                  <a:lnTo>
                    <a:pt x="3970" y="902"/>
                  </a:lnTo>
                  <a:lnTo>
                    <a:pt x="3654" y="1097"/>
                  </a:lnTo>
                  <a:lnTo>
                    <a:pt x="3337" y="1292"/>
                  </a:lnTo>
                  <a:lnTo>
                    <a:pt x="3045" y="1486"/>
                  </a:lnTo>
                  <a:lnTo>
                    <a:pt x="2753" y="1730"/>
                  </a:lnTo>
                  <a:lnTo>
                    <a:pt x="2485" y="1949"/>
                  </a:lnTo>
                  <a:lnTo>
                    <a:pt x="2217" y="2217"/>
                  </a:lnTo>
                  <a:lnTo>
                    <a:pt x="1973" y="2461"/>
                  </a:lnTo>
                  <a:lnTo>
                    <a:pt x="1730" y="2753"/>
                  </a:lnTo>
                  <a:lnTo>
                    <a:pt x="1510" y="3021"/>
                  </a:lnTo>
                  <a:lnTo>
                    <a:pt x="1291" y="3313"/>
                  </a:lnTo>
                  <a:lnTo>
                    <a:pt x="1096" y="3630"/>
                  </a:lnTo>
                  <a:lnTo>
                    <a:pt x="926" y="3946"/>
                  </a:lnTo>
                  <a:lnTo>
                    <a:pt x="755" y="4263"/>
                  </a:lnTo>
                  <a:lnTo>
                    <a:pt x="609" y="4604"/>
                  </a:lnTo>
                  <a:lnTo>
                    <a:pt x="463" y="4945"/>
                  </a:lnTo>
                  <a:lnTo>
                    <a:pt x="341" y="5286"/>
                  </a:lnTo>
                  <a:lnTo>
                    <a:pt x="244" y="5651"/>
                  </a:lnTo>
                  <a:lnTo>
                    <a:pt x="171" y="6016"/>
                  </a:lnTo>
                  <a:lnTo>
                    <a:pt x="98" y="6382"/>
                  </a:lnTo>
                  <a:lnTo>
                    <a:pt x="49" y="6771"/>
                  </a:lnTo>
                  <a:lnTo>
                    <a:pt x="25" y="7137"/>
                  </a:lnTo>
                  <a:lnTo>
                    <a:pt x="0" y="7526"/>
                  </a:lnTo>
                  <a:lnTo>
                    <a:pt x="0" y="7526"/>
                  </a:lnTo>
                  <a:lnTo>
                    <a:pt x="25" y="7916"/>
                  </a:lnTo>
                  <a:lnTo>
                    <a:pt x="49" y="8306"/>
                  </a:lnTo>
                  <a:lnTo>
                    <a:pt x="98" y="8671"/>
                  </a:lnTo>
                  <a:lnTo>
                    <a:pt x="171" y="9061"/>
                  </a:lnTo>
                  <a:lnTo>
                    <a:pt x="244" y="9426"/>
                  </a:lnTo>
                  <a:lnTo>
                    <a:pt x="341" y="9767"/>
                  </a:lnTo>
                  <a:lnTo>
                    <a:pt x="463" y="10132"/>
                  </a:lnTo>
                  <a:lnTo>
                    <a:pt x="609" y="10473"/>
                  </a:lnTo>
                  <a:lnTo>
                    <a:pt x="755" y="10790"/>
                  </a:lnTo>
                  <a:lnTo>
                    <a:pt x="926" y="11131"/>
                  </a:lnTo>
                  <a:lnTo>
                    <a:pt x="1096" y="11448"/>
                  </a:lnTo>
                  <a:lnTo>
                    <a:pt x="1291" y="11740"/>
                  </a:lnTo>
                  <a:lnTo>
                    <a:pt x="1510" y="12032"/>
                  </a:lnTo>
                  <a:lnTo>
                    <a:pt x="1730" y="12324"/>
                  </a:lnTo>
                  <a:lnTo>
                    <a:pt x="1973" y="12592"/>
                  </a:lnTo>
                  <a:lnTo>
                    <a:pt x="2217" y="12860"/>
                  </a:lnTo>
                  <a:lnTo>
                    <a:pt x="2485" y="13104"/>
                  </a:lnTo>
                  <a:lnTo>
                    <a:pt x="2753" y="13347"/>
                  </a:lnTo>
                  <a:lnTo>
                    <a:pt x="3045" y="13567"/>
                  </a:lnTo>
                  <a:lnTo>
                    <a:pt x="3337" y="13786"/>
                  </a:lnTo>
                  <a:lnTo>
                    <a:pt x="3654" y="13981"/>
                  </a:lnTo>
                  <a:lnTo>
                    <a:pt x="3970" y="14151"/>
                  </a:lnTo>
                  <a:lnTo>
                    <a:pt x="4287" y="14322"/>
                  </a:lnTo>
                  <a:lnTo>
                    <a:pt x="4628" y="14468"/>
                  </a:lnTo>
                  <a:lnTo>
                    <a:pt x="4969" y="14614"/>
                  </a:lnTo>
                  <a:lnTo>
                    <a:pt x="5310" y="14736"/>
                  </a:lnTo>
                  <a:lnTo>
                    <a:pt x="5675" y="14833"/>
                  </a:lnTo>
                  <a:lnTo>
                    <a:pt x="6041" y="14906"/>
                  </a:lnTo>
                  <a:lnTo>
                    <a:pt x="6406" y="14979"/>
                  </a:lnTo>
                  <a:lnTo>
                    <a:pt x="6771" y="15028"/>
                  </a:lnTo>
                  <a:lnTo>
                    <a:pt x="7161" y="15052"/>
                  </a:lnTo>
                  <a:lnTo>
                    <a:pt x="7551" y="15077"/>
                  </a:lnTo>
                  <a:lnTo>
                    <a:pt x="7551" y="15077"/>
                  </a:lnTo>
                  <a:lnTo>
                    <a:pt x="7940" y="15052"/>
                  </a:lnTo>
                  <a:lnTo>
                    <a:pt x="8306" y="15028"/>
                  </a:lnTo>
                  <a:lnTo>
                    <a:pt x="8695" y="14979"/>
                  </a:lnTo>
                  <a:lnTo>
                    <a:pt x="9061" y="14906"/>
                  </a:lnTo>
                  <a:lnTo>
                    <a:pt x="9426" y="14833"/>
                  </a:lnTo>
                  <a:lnTo>
                    <a:pt x="9791" y="14736"/>
                  </a:lnTo>
                  <a:lnTo>
                    <a:pt x="10132" y="14614"/>
                  </a:lnTo>
                  <a:lnTo>
                    <a:pt x="10473" y="14468"/>
                  </a:lnTo>
                  <a:lnTo>
                    <a:pt x="10814" y="14322"/>
                  </a:lnTo>
                  <a:lnTo>
                    <a:pt x="11131" y="14151"/>
                  </a:lnTo>
                  <a:lnTo>
                    <a:pt x="11447" y="13981"/>
                  </a:lnTo>
                  <a:lnTo>
                    <a:pt x="11764" y="13786"/>
                  </a:lnTo>
                  <a:lnTo>
                    <a:pt x="12056" y="13567"/>
                  </a:lnTo>
                  <a:lnTo>
                    <a:pt x="12348" y="13347"/>
                  </a:lnTo>
                  <a:lnTo>
                    <a:pt x="12616" y="13104"/>
                  </a:lnTo>
                  <a:lnTo>
                    <a:pt x="12884" y="12860"/>
                  </a:lnTo>
                  <a:lnTo>
                    <a:pt x="13128" y="12592"/>
                  </a:lnTo>
                  <a:lnTo>
                    <a:pt x="13371" y="12324"/>
                  </a:lnTo>
                  <a:lnTo>
                    <a:pt x="13591" y="12032"/>
                  </a:lnTo>
                  <a:lnTo>
                    <a:pt x="13785" y="11740"/>
                  </a:lnTo>
                  <a:lnTo>
                    <a:pt x="13980" y="11448"/>
                  </a:lnTo>
                  <a:lnTo>
                    <a:pt x="14175" y="11131"/>
                  </a:lnTo>
                  <a:lnTo>
                    <a:pt x="14346" y="10790"/>
                  </a:lnTo>
                  <a:lnTo>
                    <a:pt x="14492" y="10473"/>
                  </a:lnTo>
                  <a:lnTo>
                    <a:pt x="14613" y="10132"/>
                  </a:lnTo>
                  <a:lnTo>
                    <a:pt x="14735" y="9767"/>
                  </a:lnTo>
                  <a:lnTo>
                    <a:pt x="14857" y="9426"/>
                  </a:lnTo>
                  <a:lnTo>
                    <a:pt x="14930" y="9061"/>
                  </a:lnTo>
                  <a:lnTo>
                    <a:pt x="15003" y="8671"/>
                  </a:lnTo>
                  <a:lnTo>
                    <a:pt x="15052" y="8306"/>
                  </a:lnTo>
                  <a:lnTo>
                    <a:pt x="15076" y="7916"/>
                  </a:lnTo>
                  <a:lnTo>
                    <a:pt x="15076" y="7526"/>
                  </a:lnTo>
                  <a:lnTo>
                    <a:pt x="15076" y="7526"/>
                  </a:lnTo>
                  <a:lnTo>
                    <a:pt x="15052" y="6918"/>
                  </a:lnTo>
                  <a:lnTo>
                    <a:pt x="14979" y="6309"/>
                  </a:lnTo>
                  <a:lnTo>
                    <a:pt x="14857" y="5724"/>
                  </a:lnTo>
                  <a:lnTo>
                    <a:pt x="14687" y="5164"/>
                  </a:lnTo>
                  <a:lnTo>
                    <a:pt x="14492" y="4604"/>
                  </a:lnTo>
                  <a:lnTo>
                    <a:pt x="14248" y="4068"/>
                  </a:lnTo>
                  <a:lnTo>
                    <a:pt x="13956" y="3581"/>
                  </a:lnTo>
                  <a:lnTo>
                    <a:pt x="13615" y="3094"/>
                  </a:lnTo>
                </a:path>
              </a:pathLst>
            </a:custGeom>
            <a:noFill/>
            <a:ln w="12175" cap="rnd"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Product Sans" panose="020B0503030502040203" pitchFamily="34" charset="0"/>
              </a:endParaRPr>
            </a:p>
          </p:txBody>
        </p:sp>
        <p:sp>
          <p:nvSpPr>
            <p:cNvPr id="9" name="Google Shape;238;p27">
              <a:extLst>
                <a:ext uri="{FF2B5EF4-FFF2-40B4-BE49-F238E27FC236}">
                  <a16:creationId xmlns:a16="http://schemas.microsoft.com/office/drawing/2014/main" id="{F6D90DBE-0BF1-4BA2-B9A4-4189EC61E794}"/>
                </a:ext>
              </a:extLst>
            </p:cNvPr>
            <p:cNvSpPr/>
            <p:nvPr/>
          </p:nvSpPr>
          <p:spPr>
            <a:xfrm>
              <a:off x="6009825" y="1727425"/>
              <a:ext cx="279500" cy="279500"/>
            </a:xfrm>
            <a:custGeom>
              <a:avLst/>
              <a:gdLst/>
              <a:ahLst/>
              <a:cxnLst/>
              <a:rect l="l" t="t" r="r" b="b"/>
              <a:pathLst>
                <a:path w="11180" h="11180" fill="none" extrusionOk="0">
                  <a:moveTo>
                    <a:pt x="10181" y="2387"/>
                  </a:moveTo>
                  <a:lnTo>
                    <a:pt x="10181" y="2387"/>
                  </a:lnTo>
                  <a:lnTo>
                    <a:pt x="10400" y="2728"/>
                  </a:lnTo>
                  <a:lnTo>
                    <a:pt x="10595" y="3093"/>
                  </a:lnTo>
                  <a:lnTo>
                    <a:pt x="10766" y="3483"/>
                  </a:lnTo>
                  <a:lnTo>
                    <a:pt x="10912" y="3873"/>
                  </a:lnTo>
                  <a:lnTo>
                    <a:pt x="11034" y="4287"/>
                  </a:lnTo>
                  <a:lnTo>
                    <a:pt x="11107" y="4701"/>
                  </a:lnTo>
                  <a:lnTo>
                    <a:pt x="11180" y="5139"/>
                  </a:lnTo>
                  <a:lnTo>
                    <a:pt x="11180" y="5577"/>
                  </a:lnTo>
                  <a:lnTo>
                    <a:pt x="11180" y="5577"/>
                  </a:lnTo>
                  <a:lnTo>
                    <a:pt x="11155" y="6162"/>
                  </a:lnTo>
                  <a:lnTo>
                    <a:pt x="11082" y="6722"/>
                  </a:lnTo>
                  <a:lnTo>
                    <a:pt x="10936" y="7234"/>
                  </a:lnTo>
                  <a:lnTo>
                    <a:pt x="10741" y="7769"/>
                  </a:lnTo>
                  <a:lnTo>
                    <a:pt x="10522" y="8257"/>
                  </a:lnTo>
                  <a:lnTo>
                    <a:pt x="10230" y="8695"/>
                  </a:lnTo>
                  <a:lnTo>
                    <a:pt x="9913" y="9133"/>
                  </a:lnTo>
                  <a:lnTo>
                    <a:pt x="9548" y="9523"/>
                  </a:lnTo>
                  <a:lnTo>
                    <a:pt x="9158" y="9888"/>
                  </a:lnTo>
                  <a:lnTo>
                    <a:pt x="8720" y="10205"/>
                  </a:lnTo>
                  <a:lnTo>
                    <a:pt x="8257" y="10497"/>
                  </a:lnTo>
                  <a:lnTo>
                    <a:pt x="7770" y="10741"/>
                  </a:lnTo>
                  <a:lnTo>
                    <a:pt x="7259" y="10911"/>
                  </a:lnTo>
                  <a:lnTo>
                    <a:pt x="6723" y="11057"/>
                  </a:lnTo>
                  <a:lnTo>
                    <a:pt x="6163" y="11155"/>
                  </a:lnTo>
                  <a:lnTo>
                    <a:pt x="5603" y="11179"/>
                  </a:lnTo>
                  <a:lnTo>
                    <a:pt x="5603" y="11179"/>
                  </a:lnTo>
                  <a:lnTo>
                    <a:pt x="5018" y="11155"/>
                  </a:lnTo>
                  <a:lnTo>
                    <a:pt x="4482" y="11057"/>
                  </a:lnTo>
                  <a:lnTo>
                    <a:pt x="3946" y="10911"/>
                  </a:lnTo>
                  <a:lnTo>
                    <a:pt x="3435" y="10741"/>
                  </a:lnTo>
                  <a:lnTo>
                    <a:pt x="2948" y="10497"/>
                  </a:lnTo>
                  <a:lnTo>
                    <a:pt x="2485" y="10205"/>
                  </a:lnTo>
                  <a:lnTo>
                    <a:pt x="2047" y="9888"/>
                  </a:lnTo>
                  <a:lnTo>
                    <a:pt x="1657" y="9523"/>
                  </a:lnTo>
                  <a:lnTo>
                    <a:pt x="1292" y="9133"/>
                  </a:lnTo>
                  <a:lnTo>
                    <a:pt x="975" y="8695"/>
                  </a:lnTo>
                  <a:lnTo>
                    <a:pt x="683" y="8257"/>
                  </a:lnTo>
                  <a:lnTo>
                    <a:pt x="464" y="7769"/>
                  </a:lnTo>
                  <a:lnTo>
                    <a:pt x="269" y="7234"/>
                  </a:lnTo>
                  <a:lnTo>
                    <a:pt x="123" y="6722"/>
                  </a:lnTo>
                  <a:lnTo>
                    <a:pt x="50" y="6162"/>
                  </a:lnTo>
                  <a:lnTo>
                    <a:pt x="1" y="5577"/>
                  </a:lnTo>
                  <a:lnTo>
                    <a:pt x="1" y="5577"/>
                  </a:lnTo>
                  <a:lnTo>
                    <a:pt x="50" y="5017"/>
                  </a:lnTo>
                  <a:lnTo>
                    <a:pt x="123" y="4457"/>
                  </a:lnTo>
                  <a:lnTo>
                    <a:pt x="269" y="3921"/>
                  </a:lnTo>
                  <a:lnTo>
                    <a:pt x="464" y="3410"/>
                  </a:lnTo>
                  <a:lnTo>
                    <a:pt x="683" y="2923"/>
                  </a:lnTo>
                  <a:lnTo>
                    <a:pt x="975" y="2460"/>
                  </a:lnTo>
                  <a:lnTo>
                    <a:pt x="1292" y="2046"/>
                  </a:lnTo>
                  <a:lnTo>
                    <a:pt x="1657" y="1632"/>
                  </a:lnTo>
                  <a:lnTo>
                    <a:pt x="2047" y="1267"/>
                  </a:lnTo>
                  <a:lnTo>
                    <a:pt x="2485" y="950"/>
                  </a:lnTo>
                  <a:lnTo>
                    <a:pt x="2948" y="682"/>
                  </a:lnTo>
                  <a:lnTo>
                    <a:pt x="3435" y="439"/>
                  </a:lnTo>
                  <a:lnTo>
                    <a:pt x="3946" y="244"/>
                  </a:lnTo>
                  <a:lnTo>
                    <a:pt x="4482" y="122"/>
                  </a:lnTo>
                  <a:lnTo>
                    <a:pt x="5018" y="25"/>
                  </a:lnTo>
                  <a:lnTo>
                    <a:pt x="5603" y="0"/>
                  </a:lnTo>
                  <a:lnTo>
                    <a:pt x="5603" y="0"/>
                  </a:lnTo>
                  <a:lnTo>
                    <a:pt x="6041" y="25"/>
                  </a:lnTo>
                  <a:lnTo>
                    <a:pt x="6479" y="73"/>
                  </a:lnTo>
                  <a:lnTo>
                    <a:pt x="6893" y="146"/>
                  </a:lnTo>
                  <a:lnTo>
                    <a:pt x="7307" y="268"/>
                  </a:lnTo>
                  <a:lnTo>
                    <a:pt x="7697" y="414"/>
                  </a:lnTo>
                  <a:lnTo>
                    <a:pt x="8087" y="585"/>
                  </a:lnTo>
                  <a:lnTo>
                    <a:pt x="8452" y="780"/>
                  </a:lnTo>
                  <a:lnTo>
                    <a:pt x="8793" y="999"/>
                  </a:lnTo>
                </a:path>
              </a:pathLst>
            </a:custGeom>
            <a:noFill/>
            <a:ln w="12175" cap="rnd"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Product Sans" panose="020B0503030502040203" pitchFamily="34" charset="0"/>
              </a:endParaRPr>
            </a:p>
          </p:txBody>
        </p:sp>
        <p:sp>
          <p:nvSpPr>
            <p:cNvPr id="10" name="Google Shape;239;p27">
              <a:extLst>
                <a:ext uri="{FF2B5EF4-FFF2-40B4-BE49-F238E27FC236}">
                  <a16:creationId xmlns:a16="http://schemas.microsoft.com/office/drawing/2014/main" id="{1EC92CD8-22E3-4497-BE72-ACAC6700E1E5}"/>
                </a:ext>
              </a:extLst>
            </p:cNvPr>
            <p:cNvSpPr/>
            <p:nvPr/>
          </p:nvSpPr>
          <p:spPr>
            <a:xfrm>
              <a:off x="6107250" y="1824850"/>
              <a:ext cx="84650" cy="84650"/>
            </a:xfrm>
            <a:custGeom>
              <a:avLst/>
              <a:gdLst/>
              <a:ahLst/>
              <a:cxnLst/>
              <a:rect l="l" t="t" r="r" b="b"/>
              <a:pathLst>
                <a:path w="3386" h="3386" fill="none" extrusionOk="0">
                  <a:moveTo>
                    <a:pt x="3362" y="1388"/>
                  </a:moveTo>
                  <a:lnTo>
                    <a:pt x="3362" y="1388"/>
                  </a:lnTo>
                  <a:lnTo>
                    <a:pt x="3386" y="1680"/>
                  </a:lnTo>
                  <a:lnTo>
                    <a:pt x="3386" y="1680"/>
                  </a:lnTo>
                  <a:lnTo>
                    <a:pt x="3386" y="1851"/>
                  </a:lnTo>
                  <a:lnTo>
                    <a:pt x="3362" y="2021"/>
                  </a:lnTo>
                  <a:lnTo>
                    <a:pt x="3313" y="2192"/>
                  </a:lnTo>
                  <a:lnTo>
                    <a:pt x="3264" y="2338"/>
                  </a:lnTo>
                  <a:lnTo>
                    <a:pt x="3191" y="2484"/>
                  </a:lnTo>
                  <a:lnTo>
                    <a:pt x="3118" y="2630"/>
                  </a:lnTo>
                  <a:lnTo>
                    <a:pt x="3021" y="2776"/>
                  </a:lnTo>
                  <a:lnTo>
                    <a:pt x="2899" y="2898"/>
                  </a:lnTo>
                  <a:lnTo>
                    <a:pt x="2777" y="2996"/>
                  </a:lnTo>
                  <a:lnTo>
                    <a:pt x="2655" y="3093"/>
                  </a:lnTo>
                  <a:lnTo>
                    <a:pt x="2509" y="3191"/>
                  </a:lnTo>
                  <a:lnTo>
                    <a:pt x="2363" y="3239"/>
                  </a:lnTo>
                  <a:lnTo>
                    <a:pt x="2217" y="3312"/>
                  </a:lnTo>
                  <a:lnTo>
                    <a:pt x="2046" y="3337"/>
                  </a:lnTo>
                  <a:lnTo>
                    <a:pt x="1876" y="3385"/>
                  </a:lnTo>
                  <a:lnTo>
                    <a:pt x="1706" y="3385"/>
                  </a:lnTo>
                  <a:lnTo>
                    <a:pt x="1706" y="3385"/>
                  </a:lnTo>
                  <a:lnTo>
                    <a:pt x="1535" y="3385"/>
                  </a:lnTo>
                  <a:lnTo>
                    <a:pt x="1365" y="3337"/>
                  </a:lnTo>
                  <a:lnTo>
                    <a:pt x="1194" y="3312"/>
                  </a:lnTo>
                  <a:lnTo>
                    <a:pt x="1048" y="3239"/>
                  </a:lnTo>
                  <a:lnTo>
                    <a:pt x="902" y="3191"/>
                  </a:lnTo>
                  <a:lnTo>
                    <a:pt x="756" y="3093"/>
                  </a:lnTo>
                  <a:lnTo>
                    <a:pt x="634" y="2996"/>
                  </a:lnTo>
                  <a:lnTo>
                    <a:pt x="512" y="2898"/>
                  </a:lnTo>
                  <a:lnTo>
                    <a:pt x="390" y="2776"/>
                  </a:lnTo>
                  <a:lnTo>
                    <a:pt x="293" y="2630"/>
                  </a:lnTo>
                  <a:lnTo>
                    <a:pt x="220" y="2484"/>
                  </a:lnTo>
                  <a:lnTo>
                    <a:pt x="147" y="2338"/>
                  </a:lnTo>
                  <a:lnTo>
                    <a:pt x="74" y="2192"/>
                  </a:lnTo>
                  <a:lnTo>
                    <a:pt x="49" y="2021"/>
                  </a:lnTo>
                  <a:lnTo>
                    <a:pt x="25" y="1851"/>
                  </a:lnTo>
                  <a:lnTo>
                    <a:pt x="1" y="1680"/>
                  </a:lnTo>
                  <a:lnTo>
                    <a:pt x="1" y="1680"/>
                  </a:lnTo>
                  <a:lnTo>
                    <a:pt x="25" y="1510"/>
                  </a:lnTo>
                  <a:lnTo>
                    <a:pt x="49" y="1340"/>
                  </a:lnTo>
                  <a:lnTo>
                    <a:pt x="74" y="1193"/>
                  </a:lnTo>
                  <a:lnTo>
                    <a:pt x="147" y="1023"/>
                  </a:lnTo>
                  <a:lnTo>
                    <a:pt x="220" y="877"/>
                  </a:lnTo>
                  <a:lnTo>
                    <a:pt x="293" y="731"/>
                  </a:lnTo>
                  <a:lnTo>
                    <a:pt x="390" y="609"/>
                  </a:lnTo>
                  <a:lnTo>
                    <a:pt x="512" y="487"/>
                  </a:lnTo>
                  <a:lnTo>
                    <a:pt x="634" y="390"/>
                  </a:lnTo>
                  <a:lnTo>
                    <a:pt x="756" y="292"/>
                  </a:lnTo>
                  <a:lnTo>
                    <a:pt x="902" y="195"/>
                  </a:lnTo>
                  <a:lnTo>
                    <a:pt x="1048" y="122"/>
                  </a:lnTo>
                  <a:lnTo>
                    <a:pt x="1194" y="73"/>
                  </a:lnTo>
                  <a:lnTo>
                    <a:pt x="1365" y="24"/>
                  </a:lnTo>
                  <a:lnTo>
                    <a:pt x="1535" y="0"/>
                  </a:lnTo>
                  <a:lnTo>
                    <a:pt x="1706" y="0"/>
                  </a:lnTo>
                  <a:lnTo>
                    <a:pt x="1706" y="0"/>
                  </a:lnTo>
                  <a:lnTo>
                    <a:pt x="1998" y="24"/>
                  </a:lnTo>
                </a:path>
              </a:pathLst>
            </a:custGeom>
            <a:noFill/>
            <a:ln w="12175" cap="rnd"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Product Sans" panose="020B0503030502040203" pitchFamily="34" charset="0"/>
              </a:endParaRPr>
            </a:p>
          </p:txBody>
        </p:sp>
        <p:sp>
          <p:nvSpPr>
            <p:cNvPr id="11" name="Google Shape;240;p27">
              <a:extLst>
                <a:ext uri="{FF2B5EF4-FFF2-40B4-BE49-F238E27FC236}">
                  <a16:creationId xmlns:a16="http://schemas.microsoft.com/office/drawing/2014/main" id="{0BC90A66-D084-42A4-8BB0-F5E8B9A40A5C}"/>
                </a:ext>
              </a:extLst>
            </p:cNvPr>
            <p:cNvSpPr/>
            <p:nvPr/>
          </p:nvSpPr>
          <p:spPr>
            <a:xfrm>
              <a:off x="6058550" y="1776125"/>
              <a:ext cx="182075" cy="182075"/>
            </a:xfrm>
            <a:custGeom>
              <a:avLst/>
              <a:gdLst/>
              <a:ahLst/>
              <a:cxnLst/>
              <a:rect l="l" t="t" r="r" b="b"/>
              <a:pathLst>
                <a:path w="7283" h="7283" fill="none" extrusionOk="0">
                  <a:moveTo>
                    <a:pt x="5431" y="463"/>
                  </a:moveTo>
                  <a:lnTo>
                    <a:pt x="5431" y="463"/>
                  </a:lnTo>
                  <a:lnTo>
                    <a:pt x="5042" y="269"/>
                  </a:lnTo>
                  <a:lnTo>
                    <a:pt x="4823" y="195"/>
                  </a:lnTo>
                  <a:lnTo>
                    <a:pt x="4603" y="122"/>
                  </a:lnTo>
                  <a:lnTo>
                    <a:pt x="4360" y="74"/>
                  </a:lnTo>
                  <a:lnTo>
                    <a:pt x="4141" y="25"/>
                  </a:lnTo>
                  <a:lnTo>
                    <a:pt x="3897" y="1"/>
                  </a:lnTo>
                  <a:lnTo>
                    <a:pt x="3654" y="1"/>
                  </a:lnTo>
                  <a:lnTo>
                    <a:pt x="3654" y="1"/>
                  </a:lnTo>
                  <a:lnTo>
                    <a:pt x="3288" y="25"/>
                  </a:lnTo>
                  <a:lnTo>
                    <a:pt x="2923" y="74"/>
                  </a:lnTo>
                  <a:lnTo>
                    <a:pt x="2558" y="147"/>
                  </a:lnTo>
                  <a:lnTo>
                    <a:pt x="2241" y="293"/>
                  </a:lnTo>
                  <a:lnTo>
                    <a:pt x="1924" y="439"/>
                  </a:lnTo>
                  <a:lnTo>
                    <a:pt x="1608" y="609"/>
                  </a:lnTo>
                  <a:lnTo>
                    <a:pt x="1340" y="829"/>
                  </a:lnTo>
                  <a:lnTo>
                    <a:pt x="1072" y="1072"/>
                  </a:lnTo>
                  <a:lnTo>
                    <a:pt x="828" y="1316"/>
                  </a:lnTo>
                  <a:lnTo>
                    <a:pt x="633" y="1608"/>
                  </a:lnTo>
                  <a:lnTo>
                    <a:pt x="439" y="1900"/>
                  </a:lnTo>
                  <a:lnTo>
                    <a:pt x="293" y="2217"/>
                  </a:lnTo>
                  <a:lnTo>
                    <a:pt x="171" y="2558"/>
                  </a:lnTo>
                  <a:lnTo>
                    <a:pt x="73" y="2899"/>
                  </a:lnTo>
                  <a:lnTo>
                    <a:pt x="25" y="3264"/>
                  </a:lnTo>
                  <a:lnTo>
                    <a:pt x="0" y="3629"/>
                  </a:lnTo>
                  <a:lnTo>
                    <a:pt x="0" y="3629"/>
                  </a:lnTo>
                  <a:lnTo>
                    <a:pt x="25" y="4019"/>
                  </a:lnTo>
                  <a:lnTo>
                    <a:pt x="73" y="4360"/>
                  </a:lnTo>
                  <a:lnTo>
                    <a:pt x="171" y="4725"/>
                  </a:lnTo>
                  <a:lnTo>
                    <a:pt x="293" y="5066"/>
                  </a:lnTo>
                  <a:lnTo>
                    <a:pt x="439" y="5383"/>
                  </a:lnTo>
                  <a:lnTo>
                    <a:pt x="633" y="5675"/>
                  </a:lnTo>
                  <a:lnTo>
                    <a:pt x="828" y="5943"/>
                  </a:lnTo>
                  <a:lnTo>
                    <a:pt x="1072" y="6211"/>
                  </a:lnTo>
                  <a:lnTo>
                    <a:pt x="1340" y="6455"/>
                  </a:lnTo>
                  <a:lnTo>
                    <a:pt x="1608" y="6650"/>
                  </a:lnTo>
                  <a:lnTo>
                    <a:pt x="1924" y="6844"/>
                  </a:lnTo>
                  <a:lnTo>
                    <a:pt x="2241" y="6990"/>
                  </a:lnTo>
                  <a:lnTo>
                    <a:pt x="2558" y="7112"/>
                  </a:lnTo>
                  <a:lnTo>
                    <a:pt x="2923" y="7210"/>
                  </a:lnTo>
                  <a:lnTo>
                    <a:pt x="3288" y="7258"/>
                  </a:lnTo>
                  <a:lnTo>
                    <a:pt x="3654" y="7283"/>
                  </a:lnTo>
                  <a:lnTo>
                    <a:pt x="3654" y="7283"/>
                  </a:lnTo>
                  <a:lnTo>
                    <a:pt x="4019" y="7258"/>
                  </a:lnTo>
                  <a:lnTo>
                    <a:pt x="4384" y="7210"/>
                  </a:lnTo>
                  <a:lnTo>
                    <a:pt x="4725" y="7112"/>
                  </a:lnTo>
                  <a:lnTo>
                    <a:pt x="5066" y="6990"/>
                  </a:lnTo>
                  <a:lnTo>
                    <a:pt x="5383" y="6844"/>
                  </a:lnTo>
                  <a:lnTo>
                    <a:pt x="5675" y="6650"/>
                  </a:lnTo>
                  <a:lnTo>
                    <a:pt x="5967" y="6455"/>
                  </a:lnTo>
                  <a:lnTo>
                    <a:pt x="6235" y="6211"/>
                  </a:lnTo>
                  <a:lnTo>
                    <a:pt x="6454" y="5943"/>
                  </a:lnTo>
                  <a:lnTo>
                    <a:pt x="6674" y="5675"/>
                  </a:lnTo>
                  <a:lnTo>
                    <a:pt x="6844" y="5383"/>
                  </a:lnTo>
                  <a:lnTo>
                    <a:pt x="7014" y="5066"/>
                  </a:lnTo>
                  <a:lnTo>
                    <a:pt x="7136" y="4725"/>
                  </a:lnTo>
                  <a:lnTo>
                    <a:pt x="7209" y="4360"/>
                  </a:lnTo>
                  <a:lnTo>
                    <a:pt x="7282" y="4019"/>
                  </a:lnTo>
                  <a:lnTo>
                    <a:pt x="7282" y="3629"/>
                  </a:lnTo>
                  <a:lnTo>
                    <a:pt x="7282" y="3629"/>
                  </a:lnTo>
                  <a:lnTo>
                    <a:pt x="7282" y="3386"/>
                  </a:lnTo>
                  <a:lnTo>
                    <a:pt x="7258" y="3167"/>
                  </a:lnTo>
                  <a:lnTo>
                    <a:pt x="7234" y="2923"/>
                  </a:lnTo>
                  <a:lnTo>
                    <a:pt x="7161" y="2704"/>
                  </a:lnTo>
                  <a:lnTo>
                    <a:pt x="7112" y="2485"/>
                  </a:lnTo>
                  <a:lnTo>
                    <a:pt x="7014" y="2266"/>
                  </a:lnTo>
                  <a:lnTo>
                    <a:pt x="6820" y="1852"/>
                  </a:lnTo>
                </a:path>
              </a:pathLst>
            </a:custGeom>
            <a:noFill/>
            <a:ln w="12175" cap="rnd"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Product Sans" panose="020B0503030502040203" pitchFamily="34" charset="0"/>
              </a:endParaRPr>
            </a:p>
          </p:txBody>
        </p:sp>
        <p:sp>
          <p:nvSpPr>
            <p:cNvPr id="12" name="Google Shape;241;p27">
              <a:extLst>
                <a:ext uri="{FF2B5EF4-FFF2-40B4-BE49-F238E27FC236}">
                  <a16:creationId xmlns:a16="http://schemas.microsoft.com/office/drawing/2014/main" id="{76DC5DEB-6DE6-40DD-84FE-B2D2DF9F1906}"/>
                </a:ext>
              </a:extLst>
            </p:cNvPr>
            <p:cNvSpPr/>
            <p:nvPr/>
          </p:nvSpPr>
          <p:spPr>
            <a:xfrm>
              <a:off x="5971475" y="2001400"/>
              <a:ext cx="74925" cy="70675"/>
            </a:xfrm>
            <a:custGeom>
              <a:avLst/>
              <a:gdLst/>
              <a:ahLst/>
              <a:cxnLst/>
              <a:rect l="l" t="t" r="r" b="b"/>
              <a:pathLst>
                <a:path w="2997" h="2827" fill="none" extrusionOk="0">
                  <a:moveTo>
                    <a:pt x="1462" y="1"/>
                  </a:moveTo>
                  <a:lnTo>
                    <a:pt x="293" y="1170"/>
                  </a:lnTo>
                  <a:lnTo>
                    <a:pt x="293" y="1170"/>
                  </a:lnTo>
                  <a:lnTo>
                    <a:pt x="171" y="1316"/>
                  </a:lnTo>
                  <a:lnTo>
                    <a:pt x="74" y="1487"/>
                  </a:lnTo>
                  <a:lnTo>
                    <a:pt x="25" y="1657"/>
                  </a:lnTo>
                  <a:lnTo>
                    <a:pt x="1" y="1852"/>
                  </a:lnTo>
                  <a:lnTo>
                    <a:pt x="25" y="2047"/>
                  </a:lnTo>
                  <a:lnTo>
                    <a:pt x="74" y="2217"/>
                  </a:lnTo>
                  <a:lnTo>
                    <a:pt x="171" y="2388"/>
                  </a:lnTo>
                  <a:lnTo>
                    <a:pt x="293" y="2534"/>
                  </a:lnTo>
                  <a:lnTo>
                    <a:pt x="293" y="2534"/>
                  </a:lnTo>
                  <a:lnTo>
                    <a:pt x="439" y="2656"/>
                  </a:lnTo>
                  <a:lnTo>
                    <a:pt x="609" y="2753"/>
                  </a:lnTo>
                  <a:lnTo>
                    <a:pt x="804" y="2802"/>
                  </a:lnTo>
                  <a:lnTo>
                    <a:pt x="975" y="2826"/>
                  </a:lnTo>
                  <a:lnTo>
                    <a:pt x="975" y="2826"/>
                  </a:lnTo>
                  <a:lnTo>
                    <a:pt x="1170" y="2802"/>
                  </a:lnTo>
                  <a:lnTo>
                    <a:pt x="1340" y="2753"/>
                  </a:lnTo>
                  <a:lnTo>
                    <a:pt x="1511" y="2656"/>
                  </a:lnTo>
                  <a:lnTo>
                    <a:pt x="1681" y="2534"/>
                  </a:lnTo>
                  <a:lnTo>
                    <a:pt x="2850" y="1365"/>
                  </a:lnTo>
                  <a:lnTo>
                    <a:pt x="2850" y="1365"/>
                  </a:lnTo>
                  <a:lnTo>
                    <a:pt x="2996" y="1194"/>
                  </a:lnTo>
                </a:path>
              </a:pathLst>
            </a:custGeom>
            <a:noFill/>
            <a:ln w="12175" cap="rnd"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Product Sans" panose="020B0503030502040203" pitchFamily="34" charset="0"/>
              </a:endParaRPr>
            </a:p>
          </p:txBody>
        </p:sp>
        <p:sp>
          <p:nvSpPr>
            <p:cNvPr id="13" name="Google Shape;242;p27">
              <a:extLst>
                <a:ext uri="{FF2B5EF4-FFF2-40B4-BE49-F238E27FC236}">
                  <a16:creationId xmlns:a16="http://schemas.microsoft.com/office/drawing/2014/main" id="{3CCE51FA-5ED6-4C1B-AEDD-CFFA3972DA9E}"/>
                </a:ext>
              </a:extLst>
            </p:cNvPr>
            <p:cNvSpPr/>
            <p:nvPr/>
          </p:nvSpPr>
          <p:spPr>
            <a:xfrm>
              <a:off x="6253375" y="2001400"/>
              <a:ext cx="74325" cy="70675"/>
            </a:xfrm>
            <a:custGeom>
              <a:avLst/>
              <a:gdLst/>
              <a:ahLst/>
              <a:cxnLst/>
              <a:rect l="l" t="t" r="r" b="b"/>
              <a:pathLst>
                <a:path w="2973" h="2827" fill="none" extrusionOk="0">
                  <a:moveTo>
                    <a:pt x="1" y="1194"/>
                  </a:moveTo>
                  <a:lnTo>
                    <a:pt x="1" y="1194"/>
                  </a:lnTo>
                  <a:lnTo>
                    <a:pt x="123" y="1365"/>
                  </a:lnTo>
                  <a:lnTo>
                    <a:pt x="1316" y="2534"/>
                  </a:lnTo>
                  <a:lnTo>
                    <a:pt x="1316" y="2534"/>
                  </a:lnTo>
                  <a:lnTo>
                    <a:pt x="1462" y="2656"/>
                  </a:lnTo>
                  <a:lnTo>
                    <a:pt x="1633" y="2753"/>
                  </a:lnTo>
                  <a:lnTo>
                    <a:pt x="1827" y="2802"/>
                  </a:lnTo>
                  <a:lnTo>
                    <a:pt x="1998" y="2826"/>
                  </a:lnTo>
                  <a:lnTo>
                    <a:pt x="1998" y="2826"/>
                  </a:lnTo>
                  <a:lnTo>
                    <a:pt x="2193" y="2802"/>
                  </a:lnTo>
                  <a:lnTo>
                    <a:pt x="2363" y="2753"/>
                  </a:lnTo>
                  <a:lnTo>
                    <a:pt x="2534" y="2656"/>
                  </a:lnTo>
                  <a:lnTo>
                    <a:pt x="2704" y="2534"/>
                  </a:lnTo>
                  <a:lnTo>
                    <a:pt x="2704" y="2534"/>
                  </a:lnTo>
                  <a:lnTo>
                    <a:pt x="2826" y="2388"/>
                  </a:lnTo>
                  <a:lnTo>
                    <a:pt x="2923" y="2217"/>
                  </a:lnTo>
                  <a:lnTo>
                    <a:pt x="2972" y="2047"/>
                  </a:lnTo>
                  <a:lnTo>
                    <a:pt x="2972" y="1852"/>
                  </a:lnTo>
                  <a:lnTo>
                    <a:pt x="2972" y="1657"/>
                  </a:lnTo>
                  <a:lnTo>
                    <a:pt x="2923" y="1487"/>
                  </a:lnTo>
                  <a:lnTo>
                    <a:pt x="2826" y="1316"/>
                  </a:lnTo>
                  <a:lnTo>
                    <a:pt x="2704" y="1170"/>
                  </a:lnTo>
                  <a:lnTo>
                    <a:pt x="1535" y="1"/>
                  </a:lnTo>
                </a:path>
              </a:pathLst>
            </a:custGeom>
            <a:noFill/>
            <a:ln w="12175" cap="rnd"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Product Sans" panose="020B0503030502040203" pitchFamily="34" charset="0"/>
              </a:endParaRPr>
            </a:p>
          </p:txBody>
        </p:sp>
        <p:sp>
          <p:nvSpPr>
            <p:cNvPr id="14" name="Google Shape;243;p27">
              <a:extLst>
                <a:ext uri="{FF2B5EF4-FFF2-40B4-BE49-F238E27FC236}">
                  <a16:creationId xmlns:a16="http://schemas.microsoft.com/office/drawing/2014/main" id="{EEFCF4D2-F09D-4630-BD0C-742793D12932}"/>
                </a:ext>
              </a:extLst>
            </p:cNvPr>
            <p:cNvSpPr/>
            <p:nvPr/>
          </p:nvSpPr>
          <p:spPr>
            <a:xfrm>
              <a:off x="6137700" y="1623900"/>
              <a:ext cx="250875" cy="255150"/>
            </a:xfrm>
            <a:custGeom>
              <a:avLst/>
              <a:gdLst/>
              <a:ahLst/>
              <a:cxnLst/>
              <a:rect l="l" t="t" r="r" b="b"/>
              <a:pathLst>
                <a:path w="10035" h="10206" fill="none" extrusionOk="0">
                  <a:moveTo>
                    <a:pt x="9718" y="2412"/>
                  </a:moveTo>
                  <a:lnTo>
                    <a:pt x="8671" y="2217"/>
                  </a:lnTo>
                  <a:lnTo>
                    <a:pt x="9694" y="1194"/>
                  </a:lnTo>
                  <a:lnTo>
                    <a:pt x="9694" y="1194"/>
                  </a:lnTo>
                  <a:lnTo>
                    <a:pt x="9767" y="1121"/>
                  </a:lnTo>
                  <a:lnTo>
                    <a:pt x="9815" y="1024"/>
                  </a:lnTo>
                  <a:lnTo>
                    <a:pt x="9840" y="951"/>
                  </a:lnTo>
                  <a:lnTo>
                    <a:pt x="9840" y="853"/>
                  </a:lnTo>
                  <a:lnTo>
                    <a:pt x="9840" y="756"/>
                  </a:lnTo>
                  <a:lnTo>
                    <a:pt x="9815" y="658"/>
                  </a:lnTo>
                  <a:lnTo>
                    <a:pt x="9767" y="585"/>
                  </a:lnTo>
                  <a:lnTo>
                    <a:pt x="9694" y="512"/>
                  </a:lnTo>
                  <a:lnTo>
                    <a:pt x="9694" y="512"/>
                  </a:lnTo>
                  <a:lnTo>
                    <a:pt x="9621" y="439"/>
                  </a:lnTo>
                  <a:lnTo>
                    <a:pt x="9548" y="391"/>
                  </a:lnTo>
                  <a:lnTo>
                    <a:pt x="9450" y="366"/>
                  </a:lnTo>
                  <a:lnTo>
                    <a:pt x="9353" y="366"/>
                  </a:lnTo>
                  <a:lnTo>
                    <a:pt x="9255" y="366"/>
                  </a:lnTo>
                  <a:lnTo>
                    <a:pt x="9182" y="391"/>
                  </a:lnTo>
                  <a:lnTo>
                    <a:pt x="9085" y="439"/>
                  </a:lnTo>
                  <a:lnTo>
                    <a:pt x="9012" y="512"/>
                  </a:lnTo>
                  <a:lnTo>
                    <a:pt x="7867" y="1657"/>
                  </a:lnTo>
                  <a:lnTo>
                    <a:pt x="7867" y="1657"/>
                  </a:lnTo>
                  <a:lnTo>
                    <a:pt x="7818" y="1487"/>
                  </a:lnTo>
                  <a:lnTo>
                    <a:pt x="7599" y="317"/>
                  </a:lnTo>
                  <a:lnTo>
                    <a:pt x="7599" y="317"/>
                  </a:lnTo>
                  <a:lnTo>
                    <a:pt x="7575" y="196"/>
                  </a:lnTo>
                  <a:lnTo>
                    <a:pt x="7526" y="98"/>
                  </a:lnTo>
                  <a:lnTo>
                    <a:pt x="7477" y="50"/>
                  </a:lnTo>
                  <a:lnTo>
                    <a:pt x="7404" y="1"/>
                  </a:lnTo>
                  <a:lnTo>
                    <a:pt x="7331" y="1"/>
                  </a:lnTo>
                  <a:lnTo>
                    <a:pt x="7234" y="25"/>
                  </a:lnTo>
                  <a:lnTo>
                    <a:pt x="7161" y="74"/>
                  </a:lnTo>
                  <a:lnTo>
                    <a:pt x="7063" y="147"/>
                  </a:lnTo>
                  <a:lnTo>
                    <a:pt x="5432" y="1754"/>
                  </a:lnTo>
                  <a:lnTo>
                    <a:pt x="5432" y="1754"/>
                  </a:lnTo>
                  <a:lnTo>
                    <a:pt x="5358" y="1852"/>
                  </a:lnTo>
                  <a:lnTo>
                    <a:pt x="5285" y="1974"/>
                  </a:lnTo>
                  <a:lnTo>
                    <a:pt x="5212" y="2120"/>
                  </a:lnTo>
                  <a:lnTo>
                    <a:pt x="5164" y="2242"/>
                  </a:lnTo>
                  <a:lnTo>
                    <a:pt x="5139" y="2388"/>
                  </a:lnTo>
                  <a:lnTo>
                    <a:pt x="5115" y="2534"/>
                  </a:lnTo>
                  <a:lnTo>
                    <a:pt x="5115" y="2680"/>
                  </a:lnTo>
                  <a:lnTo>
                    <a:pt x="5115" y="2802"/>
                  </a:lnTo>
                  <a:lnTo>
                    <a:pt x="5334" y="3971"/>
                  </a:lnTo>
                  <a:lnTo>
                    <a:pt x="5334" y="3971"/>
                  </a:lnTo>
                  <a:lnTo>
                    <a:pt x="5383" y="4141"/>
                  </a:lnTo>
                  <a:lnTo>
                    <a:pt x="147" y="9378"/>
                  </a:lnTo>
                  <a:lnTo>
                    <a:pt x="147" y="9378"/>
                  </a:lnTo>
                  <a:lnTo>
                    <a:pt x="73" y="9451"/>
                  </a:lnTo>
                  <a:lnTo>
                    <a:pt x="25" y="9548"/>
                  </a:lnTo>
                  <a:lnTo>
                    <a:pt x="0" y="9645"/>
                  </a:lnTo>
                  <a:lnTo>
                    <a:pt x="0" y="9718"/>
                  </a:lnTo>
                  <a:lnTo>
                    <a:pt x="0" y="9816"/>
                  </a:lnTo>
                  <a:lnTo>
                    <a:pt x="25" y="9913"/>
                  </a:lnTo>
                  <a:lnTo>
                    <a:pt x="73" y="9986"/>
                  </a:lnTo>
                  <a:lnTo>
                    <a:pt x="147" y="10059"/>
                  </a:lnTo>
                  <a:lnTo>
                    <a:pt x="147" y="10059"/>
                  </a:lnTo>
                  <a:lnTo>
                    <a:pt x="220" y="10133"/>
                  </a:lnTo>
                  <a:lnTo>
                    <a:pt x="293" y="10181"/>
                  </a:lnTo>
                  <a:lnTo>
                    <a:pt x="390" y="10206"/>
                  </a:lnTo>
                  <a:lnTo>
                    <a:pt x="488" y="10206"/>
                  </a:lnTo>
                  <a:lnTo>
                    <a:pt x="488" y="10206"/>
                  </a:lnTo>
                  <a:lnTo>
                    <a:pt x="585" y="10206"/>
                  </a:lnTo>
                  <a:lnTo>
                    <a:pt x="658" y="10181"/>
                  </a:lnTo>
                  <a:lnTo>
                    <a:pt x="755" y="10133"/>
                  </a:lnTo>
                  <a:lnTo>
                    <a:pt x="828" y="10059"/>
                  </a:lnTo>
                  <a:lnTo>
                    <a:pt x="6187" y="4726"/>
                  </a:lnTo>
                  <a:lnTo>
                    <a:pt x="7234" y="4896"/>
                  </a:lnTo>
                  <a:lnTo>
                    <a:pt x="7234" y="4896"/>
                  </a:lnTo>
                  <a:lnTo>
                    <a:pt x="7356" y="4921"/>
                  </a:lnTo>
                  <a:lnTo>
                    <a:pt x="7502" y="4921"/>
                  </a:lnTo>
                  <a:lnTo>
                    <a:pt x="7624" y="4896"/>
                  </a:lnTo>
                  <a:lnTo>
                    <a:pt x="7770" y="4848"/>
                  </a:lnTo>
                  <a:lnTo>
                    <a:pt x="7916" y="4799"/>
                  </a:lnTo>
                  <a:lnTo>
                    <a:pt x="8038" y="4750"/>
                  </a:lnTo>
                  <a:lnTo>
                    <a:pt x="8159" y="4677"/>
                  </a:lnTo>
                  <a:lnTo>
                    <a:pt x="8257" y="4580"/>
                  </a:lnTo>
                  <a:lnTo>
                    <a:pt x="9889" y="2948"/>
                  </a:lnTo>
                  <a:lnTo>
                    <a:pt x="9889" y="2948"/>
                  </a:lnTo>
                  <a:lnTo>
                    <a:pt x="9962" y="2875"/>
                  </a:lnTo>
                  <a:lnTo>
                    <a:pt x="10010" y="2777"/>
                  </a:lnTo>
                  <a:lnTo>
                    <a:pt x="10035" y="2704"/>
                  </a:lnTo>
                  <a:lnTo>
                    <a:pt x="10010" y="2607"/>
                  </a:lnTo>
                  <a:lnTo>
                    <a:pt x="9986" y="2558"/>
                  </a:lnTo>
                  <a:lnTo>
                    <a:pt x="9913" y="2485"/>
                  </a:lnTo>
                  <a:lnTo>
                    <a:pt x="9815" y="2436"/>
                  </a:lnTo>
                  <a:lnTo>
                    <a:pt x="9718" y="2412"/>
                  </a:lnTo>
                  <a:lnTo>
                    <a:pt x="9718" y="2412"/>
                  </a:lnTo>
                  <a:close/>
                </a:path>
              </a:pathLst>
            </a:custGeom>
            <a:noFill/>
            <a:ln w="12175" cap="rnd"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Product Sans" panose="020B0503030502040203" pitchFamily="34" charset="0"/>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0000"/>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6D5BF69-D85F-4794-8616-A7B9002A7652}"/>
              </a:ext>
            </a:extLst>
          </p:cNvPr>
          <p:cNvSpPr>
            <a:spLocks noGrp="1"/>
          </p:cNvSpPr>
          <p:nvPr>
            <p:ph type="sldNum" idx="12"/>
          </p:nvPr>
        </p:nvSpPr>
        <p:spPr/>
        <p:txBody>
          <a:bodyPr/>
          <a:lstStyle/>
          <a:p>
            <a:fld id="{00000000-1234-1234-1234-123412341234}" type="slidenum">
              <a:rPr lang="en" smtClean="0"/>
              <a:pPr/>
              <a:t>6</a:t>
            </a:fld>
            <a:endParaRPr lang="en" dirty="0"/>
          </a:p>
        </p:txBody>
      </p:sp>
      <p:graphicFrame>
        <p:nvGraphicFramePr>
          <p:cNvPr id="4" name="Table 3">
            <a:extLst>
              <a:ext uri="{FF2B5EF4-FFF2-40B4-BE49-F238E27FC236}">
                <a16:creationId xmlns:a16="http://schemas.microsoft.com/office/drawing/2014/main" id="{EA7FF688-0DC3-46FC-A348-E255C4999535}"/>
              </a:ext>
            </a:extLst>
          </p:cNvPr>
          <p:cNvGraphicFramePr>
            <a:graphicFrameLocks noGrp="1"/>
          </p:cNvGraphicFramePr>
          <p:nvPr>
            <p:extLst>
              <p:ext uri="{D42A27DB-BD31-4B8C-83A1-F6EECF244321}">
                <p14:modId xmlns:p14="http://schemas.microsoft.com/office/powerpoint/2010/main" val="1831582870"/>
              </p:ext>
            </p:extLst>
          </p:nvPr>
        </p:nvGraphicFramePr>
        <p:xfrm>
          <a:off x="166575" y="1111409"/>
          <a:ext cx="7992140" cy="1970572"/>
        </p:xfrm>
        <a:graphic>
          <a:graphicData uri="http://schemas.openxmlformats.org/drawingml/2006/table">
            <a:tbl>
              <a:tblPr firstRow="1" bandRow="1">
                <a:tableStyleId>{BC093DF0-7F6A-4EF1-9B89-EE8E38E0320A}</a:tableStyleId>
              </a:tblPr>
              <a:tblGrid>
                <a:gridCol w="1998035">
                  <a:extLst>
                    <a:ext uri="{9D8B030D-6E8A-4147-A177-3AD203B41FA5}">
                      <a16:colId xmlns:a16="http://schemas.microsoft.com/office/drawing/2014/main" val="3918376227"/>
                    </a:ext>
                  </a:extLst>
                </a:gridCol>
                <a:gridCol w="1998035">
                  <a:extLst>
                    <a:ext uri="{9D8B030D-6E8A-4147-A177-3AD203B41FA5}">
                      <a16:colId xmlns:a16="http://schemas.microsoft.com/office/drawing/2014/main" val="951689091"/>
                    </a:ext>
                  </a:extLst>
                </a:gridCol>
                <a:gridCol w="1998035">
                  <a:extLst>
                    <a:ext uri="{9D8B030D-6E8A-4147-A177-3AD203B41FA5}">
                      <a16:colId xmlns:a16="http://schemas.microsoft.com/office/drawing/2014/main" val="3218281754"/>
                    </a:ext>
                  </a:extLst>
                </a:gridCol>
                <a:gridCol w="1998035">
                  <a:extLst>
                    <a:ext uri="{9D8B030D-6E8A-4147-A177-3AD203B41FA5}">
                      <a16:colId xmlns:a16="http://schemas.microsoft.com/office/drawing/2014/main" val="2224167518"/>
                    </a:ext>
                  </a:extLst>
                </a:gridCol>
              </a:tblGrid>
              <a:tr h="598972">
                <a:tc>
                  <a:txBody>
                    <a:bodyPr/>
                    <a:lstStyle/>
                    <a:p>
                      <a:pPr algn="ctr"/>
                      <a:r>
                        <a:rPr lang="en-US" dirty="0">
                          <a:latin typeface="+mn-lt"/>
                        </a:rPr>
                        <a:t>Sr No</a:t>
                      </a:r>
                      <a:endParaRPr lang="en-IN" dirty="0">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mn-lt"/>
                        </a:rPr>
                        <a:t>Paper Title , Author , Year Of Publication</a:t>
                      </a:r>
                      <a:endParaRPr lang="en-IN" dirty="0">
                        <a:latin typeface="+mn-lt"/>
                      </a:endParaRPr>
                    </a:p>
                  </a:txBody>
                  <a:tcPr anchor="ctr">
                    <a:lnL w="12700" cap="flat" cmpd="sng" algn="ctr">
                      <a:solidFill>
                        <a:schemeClr val="tx1"/>
                      </a:solidFill>
                      <a:prstDash val="solid"/>
                      <a:round/>
                      <a:headEnd type="none" w="med" len="med"/>
                      <a:tailEnd type="none" w="med" len="med"/>
                    </a:lnL>
                  </a:tcPr>
                </a:tc>
                <a:tc>
                  <a:txBody>
                    <a:bodyPr/>
                    <a:lstStyle/>
                    <a:p>
                      <a:pPr algn="ctr"/>
                      <a:r>
                        <a:rPr lang="en-US" dirty="0">
                          <a:latin typeface="+mj-lt"/>
                        </a:rPr>
                        <a:t>Concepts Described in paper</a:t>
                      </a:r>
                      <a:endParaRPr lang="en-IN" dirty="0">
                        <a:latin typeface="+mj-lt"/>
                      </a:endParaRPr>
                    </a:p>
                  </a:txBody>
                  <a:tcPr anchor="ctr"/>
                </a:tc>
                <a:tc>
                  <a:txBody>
                    <a:bodyPr/>
                    <a:lstStyle/>
                    <a:p>
                      <a:pPr algn="ctr"/>
                      <a:r>
                        <a:rPr lang="en-US" dirty="0">
                          <a:latin typeface="Product Sans" panose="020B0503030502040203" pitchFamily="34" charset="0"/>
                        </a:rPr>
                        <a:t>Gaps in the Paper</a:t>
                      </a:r>
                      <a:endParaRPr lang="en-IN" dirty="0">
                        <a:latin typeface="Product Sans" panose="020B0503030502040203" pitchFamily="34" charset="0"/>
                      </a:endParaRPr>
                    </a:p>
                  </a:txBody>
                  <a:tcPr anchor="ctr"/>
                </a:tc>
                <a:extLst>
                  <a:ext uri="{0D108BD9-81ED-4DB2-BD59-A6C34878D82A}">
                    <a16:rowId xmlns:a16="http://schemas.microsoft.com/office/drawing/2014/main" val="2691476334"/>
                  </a:ext>
                </a:extLst>
              </a:tr>
              <a:tr h="1369083">
                <a:tc>
                  <a:txBody>
                    <a:bodyPr/>
                    <a:lstStyle/>
                    <a:p>
                      <a:pPr algn="ctr"/>
                      <a:r>
                        <a:rPr lang="en-US" sz="2800" dirty="0">
                          <a:latin typeface="+mn-lt"/>
                        </a:rPr>
                        <a:t>3.</a:t>
                      </a:r>
                      <a:endParaRPr lang="en-IN" sz="2800" dirty="0">
                        <a:latin typeface="+mn-lt"/>
                      </a:endParaRPr>
                    </a:p>
                  </a:txBody>
                  <a:tcPr anchor="ctr">
                    <a:lnT w="12700" cap="flat" cmpd="sng" algn="ctr">
                      <a:solidFill>
                        <a:schemeClr val="tx1"/>
                      </a:solidFill>
                      <a:prstDash val="solid"/>
                      <a:round/>
                      <a:headEnd type="none" w="med" len="med"/>
                      <a:tailEnd type="none" w="med" len="med"/>
                    </a:lnT>
                  </a:tcPr>
                </a:tc>
                <a:tc>
                  <a:txBody>
                    <a:bodyPr/>
                    <a:lstStyle/>
                    <a:p>
                      <a:pPr algn="ctr"/>
                      <a:r>
                        <a:rPr lang="en-US" dirty="0">
                          <a:latin typeface="+mn-lt"/>
                        </a:rPr>
                        <a:t>Personality Prediction Based on User Behavior By Michael Tadesse , Bo Xu , Liang Yang at IEEE Conference Vol 29</a:t>
                      </a:r>
                      <a:endParaRPr lang="en-IN" dirty="0">
                        <a:latin typeface="+mn-lt"/>
                      </a:endParaRPr>
                    </a:p>
                  </a:txBody>
                  <a:tcPr/>
                </a:tc>
                <a:tc>
                  <a:txBody>
                    <a:bodyPr/>
                    <a:lstStyle/>
                    <a:p>
                      <a:pPr algn="ctr"/>
                      <a:r>
                        <a:rPr lang="en-US" dirty="0">
                          <a:latin typeface="Product Sans" panose="020B0503030502040203" pitchFamily="34" charset="0"/>
                        </a:rPr>
                        <a:t>Big Five Model , SNA , Splice , LIWC , XGBoost , OpenNLP , Gradient Boosting</a:t>
                      </a:r>
                      <a:endParaRPr lang="en-IN" dirty="0">
                        <a:latin typeface="Product Sans" panose="020B0503030502040203" pitchFamily="34" charset="0"/>
                      </a:endParaRPr>
                    </a:p>
                  </a:txBody>
                  <a:tcPr anchor="ctr"/>
                </a:tc>
                <a:tc>
                  <a:txBody>
                    <a:bodyPr/>
                    <a:lstStyle/>
                    <a:p>
                      <a:pPr algn="ctr"/>
                      <a:r>
                        <a:rPr lang="en-US" dirty="0">
                          <a:latin typeface="Product Sans" panose="020B0503030502040203" pitchFamily="34" charset="0"/>
                        </a:rPr>
                        <a:t>Based On a Small and Basic Dataset Hence Accuracy Takes Hit and Can’t be trusted</a:t>
                      </a:r>
                      <a:endParaRPr lang="en-IN" dirty="0">
                        <a:latin typeface="Product Sans" panose="020B0503030502040203" pitchFamily="34" charset="0"/>
                      </a:endParaRPr>
                    </a:p>
                  </a:txBody>
                  <a:tcPr anchor="ctr"/>
                </a:tc>
                <a:extLst>
                  <a:ext uri="{0D108BD9-81ED-4DB2-BD59-A6C34878D82A}">
                    <a16:rowId xmlns:a16="http://schemas.microsoft.com/office/drawing/2014/main" val="1037572747"/>
                  </a:ext>
                </a:extLst>
              </a:tr>
            </a:tbl>
          </a:graphicData>
        </a:graphic>
      </p:graphicFrame>
      <p:graphicFrame>
        <p:nvGraphicFramePr>
          <p:cNvPr id="5" name="Table 4">
            <a:extLst>
              <a:ext uri="{FF2B5EF4-FFF2-40B4-BE49-F238E27FC236}">
                <a16:creationId xmlns:a16="http://schemas.microsoft.com/office/drawing/2014/main" id="{F20006D0-F471-4363-B6C8-15E8F9C6583A}"/>
              </a:ext>
            </a:extLst>
          </p:cNvPr>
          <p:cNvGraphicFramePr>
            <a:graphicFrameLocks noGrp="1"/>
          </p:cNvGraphicFramePr>
          <p:nvPr>
            <p:extLst>
              <p:ext uri="{D42A27DB-BD31-4B8C-83A1-F6EECF244321}">
                <p14:modId xmlns:p14="http://schemas.microsoft.com/office/powerpoint/2010/main" val="2156166847"/>
              </p:ext>
            </p:extLst>
          </p:nvPr>
        </p:nvGraphicFramePr>
        <p:xfrm>
          <a:off x="166576" y="3081981"/>
          <a:ext cx="7992139" cy="1410813"/>
        </p:xfrm>
        <a:graphic>
          <a:graphicData uri="http://schemas.openxmlformats.org/drawingml/2006/table">
            <a:tbl>
              <a:tblPr firstRow="1" bandRow="1">
                <a:tableStyleId>{BC093DF0-7F6A-4EF1-9B89-EE8E38E0320A}</a:tableStyleId>
              </a:tblPr>
              <a:tblGrid>
                <a:gridCol w="1995377">
                  <a:extLst>
                    <a:ext uri="{9D8B030D-6E8A-4147-A177-3AD203B41FA5}">
                      <a16:colId xmlns:a16="http://schemas.microsoft.com/office/drawing/2014/main" val="3772745928"/>
                    </a:ext>
                  </a:extLst>
                </a:gridCol>
                <a:gridCol w="1998921">
                  <a:extLst>
                    <a:ext uri="{9D8B030D-6E8A-4147-A177-3AD203B41FA5}">
                      <a16:colId xmlns:a16="http://schemas.microsoft.com/office/drawing/2014/main" val="1778394105"/>
                    </a:ext>
                  </a:extLst>
                </a:gridCol>
                <a:gridCol w="1998921">
                  <a:extLst>
                    <a:ext uri="{9D8B030D-6E8A-4147-A177-3AD203B41FA5}">
                      <a16:colId xmlns:a16="http://schemas.microsoft.com/office/drawing/2014/main" val="3924750715"/>
                    </a:ext>
                  </a:extLst>
                </a:gridCol>
                <a:gridCol w="1998920">
                  <a:extLst>
                    <a:ext uri="{9D8B030D-6E8A-4147-A177-3AD203B41FA5}">
                      <a16:colId xmlns:a16="http://schemas.microsoft.com/office/drawing/2014/main" val="4245263893"/>
                    </a:ext>
                  </a:extLst>
                </a:gridCol>
              </a:tblGrid>
              <a:tr h="1410813">
                <a:tc>
                  <a:txBody>
                    <a:bodyPr/>
                    <a:lstStyle/>
                    <a:p>
                      <a:pPr algn="ctr"/>
                      <a:r>
                        <a:rPr lang="en-US" sz="2800" dirty="0">
                          <a:latin typeface="Product Sans" panose="020B0503030502040203" pitchFamily="34" charset="0"/>
                        </a:rPr>
                        <a:t>4.</a:t>
                      </a:r>
                      <a:endParaRPr lang="en-IN" sz="2800" dirty="0">
                        <a:latin typeface="Product Sans" panose="020B0503030502040203" pitchFamily="34" charset="0"/>
                      </a:endParaRPr>
                    </a:p>
                  </a:txBody>
                  <a:tcPr anchor="ctr"/>
                </a:tc>
                <a:tc>
                  <a:txBody>
                    <a:bodyPr/>
                    <a:lstStyle/>
                    <a:p>
                      <a:pPr algn="ctr"/>
                      <a:r>
                        <a:rPr lang="en-US" dirty="0">
                          <a:latin typeface="Product Sans" panose="020B0503030502040203" pitchFamily="34" charset="0"/>
                        </a:rPr>
                        <a:t>Personality Recognition on Social Media with LDL By DI Xue, Zheng Hong and Shize Guo in IEEE</a:t>
                      </a:r>
                      <a:endParaRPr lang="en-IN" dirty="0">
                        <a:latin typeface="Product Sans" panose="020B0503030502040203" pitchFamily="34" charset="0"/>
                      </a:endParaRPr>
                    </a:p>
                  </a:txBody>
                  <a:tcPr anchor="ctr"/>
                </a:tc>
                <a:tc>
                  <a:txBody>
                    <a:bodyPr/>
                    <a:lstStyle/>
                    <a:p>
                      <a:pPr algn="ctr"/>
                      <a:r>
                        <a:rPr lang="en-US" dirty="0">
                          <a:latin typeface="Product Sans" panose="020B0503030502040203" pitchFamily="34" charset="0"/>
                        </a:rPr>
                        <a:t>Pearson Correlation , Label Distribution , PT-SVM Classifier , Big Five Model  </a:t>
                      </a:r>
                      <a:endParaRPr lang="en-IN" dirty="0">
                        <a:latin typeface="Product Sans" panose="020B0503030502040203" pitchFamily="34" charset="0"/>
                      </a:endParaRPr>
                    </a:p>
                  </a:txBody>
                  <a:tcPr anchor="ctr"/>
                </a:tc>
                <a:tc>
                  <a:txBody>
                    <a:bodyPr/>
                    <a:lstStyle/>
                    <a:p>
                      <a:pPr algn="ctr"/>
                      <a:r>
                        <a:rPr lang="en-US" dirty="0">
                          <a:latin typeface="Product Sans" panose="020B0503030502040203" pitchFamily="34" charset="0"/>
                        </a:rPr>
                        <a:t>Uses local Chinese Dataset and predicts using TextMind which cant be used on other languages easily</a:t>
                      </a:r>
                      <a:endParaRPr lang="en-IN" dirty="0">
                        <a:latin typeface="Product Sans" panose="020B0503030502040203" pitchFamily="34" charset="0"/>
                      </a:endParaRPr>
                    </a:p>
                  </a:txBody>
                  <a:tcPr anchor="ctr"/>
                </a:tc>
                <a:extLst>
                  <a:ext uri="{0D108BD9-81ED-4DB2-BD59-A6C34878D82A}">
                    <a16:rowId xmlns:a16="http://schemas.microsoft.com/office/drawing/2014/main" val="1840437856"/>
                  </a:ext>
                </a:extLst>
              </a:tr>
            </a:tbl>
          </a:graphicData>
        </a:graphic>
      </p:graphicFrame>
      <p:grpSp>
        <p:nvGrpSpPr>
          <p:cNvPr id="7" name="Google Shape;236;p27">
            <a:extLst>
              <a:ext uri="{FF2B5EF4-FFF2-40B4-BE49-F238E27FC236}">
                <a16:creationId xmlns:a16="http://schemas.microsoft.com/office/drawing/2014/main" id="{43761200-511E-4FCB-8956-58E018F73586}"/>
              </a:ext>
            </a:extLst>
          </p:cNvPr>
          <p:cNvGrpSpPr/>
          <p:nvPr/>
        </p:nvGrpSpPr>
        <p:grpSpPr>
          <a:xfrm>
            <a:off x="3938127" y="415302"/>
            <a:ext cx="449036" cy="470808"/>
            <a:chOff x="5961125" y="1623900"/>
            <a:chExt cx="427450" cy="448175"/>
          </a:xfrm>
        </p:grpSpPr>
        <p:sp>
          <p:nvSpPr>
            <p:cNvPr id="8" name="Google Shape;237;p27">
              <a:extLst>
                <a:ext uri="{FF2B5EF4-FFF2-40B4-BE49-F238E27FC236}">
                  <a16:creationId xmlns:a16="http://schemas.microsoft.com/office/drawing/2014/main" id="{6BB2DC18-B603-4059-8C12-D23BCA63A394}"/>
                </a:ext>
              </a:extLst>
            </p:cNvPr>
            <p:cNvSpPr/>
            <p:nvPr/>
          </p:nvSpPr>
          <p:spPr>
            <a:xfrm>
              <a:off x="5961125" y="1678700"/>
              <a:ext cx="376925" cy="376925"/>
            </a:xfrm>
            <a:custGeom>
              <a:avLst/>
              <a:gdLst/>
              <a:ahLst/>
              <a:cxnLst/>
              <a:rect l="l" t="t" r="r" b="b"/>
              <a:pathLst>
                <a:path w="15077" h="15077" fill="none" extrusionOk="0">
                  <a:moveTo>
                    <a:pt x="11813" y="1340"/>
                  </a:moveTo>
                  <a:lnTo>
                    <a:pt x="11813" y="1340"/>
                  </a:lnTo>
                  <a:lnTo>
                    <a:pt x="11350" y="1024"/>
                  </a:lnTo>
                  <a:lnTo>
                    <a:pt x="10863" y="780"/>
                  </a:lnTo>
                  <a:lnTo>
                    <a:pt x="10351" y="537"/>
                  </a:lnTo>
                  <a:lnTo>
                    <a:pt x="9816" y="342"/>
                  </a:lnTo>
                  <a:lnTo>
                    <a:pt x="9280" y="196"/>
                  </a:lnTo>
                  <a:lnTo>
                    <a:pt x="8720" y="98"/>
                  </a:lnTo>
                  <a:lnTo>
                    <a:pt x="8135" y="25"/>
                  </a:lnTo>
                  <a:lnTo>
                    <a:pt x="7551" y="1"/>
                  </a:lnTo>
                  <a:lnTo>
                    <a:pt x="7551" y="1"/>
                  </a:lnTo>
                  <a:lnTo>
                    <a:pt x="7161" y="1"/>
                  </a:lnTo>
                  <a:lnTo>
                    <a:pt x="6771" y="50"/>
                  </a:lnTo>
                  <a:lnTo>
                    <a:pt x="6406" y="98"/>
                  </a:lnTo>
                  <a:lnTo>
                    <a:pt x="6041" y="147"/>
                  </a:lnTo>
                  <a:lnTo>
                    <a:pt x="5675" y="244"/>
                  </a:lnTo>
                  <a:lnTo>
                    <a:pt x="5310" y="342"/>
                  </a:lnTo>
                  <a:lnTo>
                    <a:pt x="4969" y="464"/>
                  </a:lnTo>
                  <a:lnTo>
                    <a:pt x="4628" y="585"/>
                  </a:lnTo>
                  <a:lnTo>
                    <a:pt x="4287" y="731"/>
                  </a:lnTo>
                  <a:lnTo>
                    <a:pt x="3970" y="902"/>
                  </a:lnTo>
                  <a:lnTo>
                    <a:pt x="3654" y="1097"/>
                  </a:lnTo>
                  <a:lnTo>
                    <a:pt x="3337" y="1292"/>
                  </a:lnTo>
                  <a:lnTo>
                    <a:pt x="3045" y="1486"/>
                  </a:lnTo>
                  <a:lnTo>
                    <a:pt x="2753" y="1730"/>
                  </a:lnTo>
                  <a:lnTo>
                    <a:pt x="2485" y="1949"/>
                  </a:lnTo>
                  <a:lnTo>
                    <a:pt x="2217" y="2217"/>
                  </a:lnTo>
                  <a:lnTo>
                    <a:pt x="1973" y="2461"/>
                  </a:lnTo>
                  <a:lnTo>
                    <a:pt x="1730" y="2753"/>
                  </a:lnTo>
                  <a:lnTo>
                    <a:pt x="1510" y="3021"/>
                  </a:lnTo>
                  <a:lnTo>
                    <a:pt x="1291" y="3313"/>
                  </a:lnTo>
                  <a:lnTo>
                    <a:pt x="1096" y="3630"/>
                  </a:lnTo>
                  <a:lnTo>
                    <a:pt x="926" y="3946"/>
                  </a:lnTo>
                  <a:lnTo>
                    <a:pt x="755" y="4263"/>
                  </a:lnTo>
                  <a:lnTo>
                    <a:pt x="609" y="4604"/>
                  </a:lnTo>
                  <a:lnTo>
                    <a:pt x="463" y="4945"/>
                  </a:lnTo>
                  <a:lnTo>
                    <a:pt x="341" y="5286"/>
                  </a:lnTo>
                  <a:lnTo>
                    <a:pt x="244" y="5651"/>
                  </a:lnTo>
                  <a:lnTo>
                    <a:pt x="171" y="6016"/>
                  </a:lnTo>
                  <a:lnTo>
                    <a:pt x="98" y="6382"/>
                  </a:lnTo>
                  <a:lnTo>
                    <a:pt x="49" y="6771"/>
                  </a:lnTo>
                  <a:lnTo>
                    <a:pt x="25" y="7137"/>
                  </a:lnTo>
                  <a:lnTo>
                    <a:pt x="0" y="7526"/>
                  </a:lnTo>
                  <a:lnTo>
                    <a:pt x="0" y="7526"/>
                  </a:lnTo>
                  <a:lnTo>
                    <a:pt x="25" y="7916"/>
                  </a:lnTo>
                  <a:lnTo>
                    <a:pt x="49" y="8306"/>
                  </a:lnTo>
                  <a:lnTo>
                    <a:pt x="98" y="8671"/>
                  </a:lnTo>
                  <a:lnTo>
                    <a:pt x="171" y="9061"/>
                  </a:lnTo>
                  <a:lnTo>
                    <a:pt x="244" y="9426"/>
                  </a:lnTo>
                  <a:lnTo>
                    <a:pt x="341" y="9767"/>
                  </a:lnTo>
                  <a:lnTo>
                    <a:pt x="463" y="10132"/>
                  </a:lnTo>
                  <a:lnTo>
                    <a:pt x="609" y="10473"/>
                  </a:lnTo>
                  <a:lnTo>
                    <a:pt x="755" y="10790"/>
                  </a:lnTo>
                  <a:lnTo>
                    <a:pt x="926" y="11131"/>
                  </a:lnTo>
                  <a:lnTo>
                    <a:pt x="1096" y="11448"/>
                  </a:lnTo>
                  <a:lnTo>
                    <a:pt x="1291" y="11740"/>
                  </a:lnTo>
                  <a:lnTo>
                    <a:pt x="1510" y="12032"/>
                  </a:lnTo>
                  <a:lnTo>
                    <a:pt x="1730" y="12324"/>
                  </a:lnTo>
                  <a:lnTo>
                    <a:pt x="1973" y="12592"/>
                  </a:lnTo>
                  <a:lnTo>
                    <a:pt x="2217" y="12860"/>
                  </a:lnTo>
                  <a:lnTo>
                    <a:pt x="2485" y="13104"/>
                  </a:lnTo>
                  <a:lnTo>
                    <a:pt x="2753" y="13347"/>
                  </a:lnTo>
                  <a:lnTo>
                    <a:pt x="3045" y="13567"/>
                  </a:lnTo>
                  <a:lnTo>
                    <a:pt x="3337" y="13786"/>
                  </a:lnTo>
                  <a:lnTo>
                    <a:pt x="3654" y="13981"/>
                  </a:lnTo>
                  <a:lnTo>
                    <a:pt x="3970" y="14151"/>
                  </a:lnTo>
                  <a:lnTo>
                    <a:pt x="4287" y="14322"/>
                  </a:lnTo>
                  <a:lnTo>
                    <a:pt x="4628" y="14468"/>
                  </a:lnTo>
                  <a:lnTo>
                    <a:pt x="4969" y="14614"/>
                  </a:lnTo>
                  <a:lnTo>
                    <a:pt x="5310" y="14736"/>
                  </a:lnTo>
                  <a:lnTo>
                    <a:pt x="5675" y="14833"/>
                  </a:lnTo>
                  <a:lnTo>
                    <a:pt x="6041" y="14906"/>
                  </a:lnTo>
                  <a:lnTo>
                    <a:pt x="6406" y="14979"/>
                  </a:lnTo>
                  <a:lnTo>
                    <a:pt x="6771" y="15028"/>
                  </a:lnTo>
                  <a:lnTo>
                    <a:pt x="7161" y="15052"/>
                  </a:lnTo>
                  <a:lnTo>
                    <a:pt x="7551" y="15077"/>
                  </a:lnTo>
                  <a:lnTo>
                    <a:pt x="7551" y="15077"/>
                  </a:lnTo>
                  <a:lnTo>
                    <a:pt x="7940" y="15052"/>
                  </a:lnTo>
                  <a:lnTo>
                    <a:pt x="8306" y="15028"/>
                  </a:lnTo>
                  <a:lnTo>
                    <a:pt x="8695" y="14979"/>
                  </a:lnTo>
                  <a:lnTo>
                    <a:pt x="9061" y="14906"/>
                  </a:lnTo>
                  <a:lnTo>
                    <a:pt x="9426" y="14833"/>
                  </a:lnTo>
                  <a:lnTo>
                    <a:pt x="9791" y="14736"/>
                  </a:lnTo>
                  <a:lnTo>
                    <a:pt x="10132" y="14614"/>
                  </a:lnTo>
                  <a:lnTo>
                    <a:pt x="10473" y="14468"/>
                  </a:lnTo>
                  <a:lnTo>
                    <a:pt x="10814" y="14322"/>
                  </a:lnTo>
                  <a:lnTo>
                    <a:pt x="11131" y="14151"/>
                  </a:lnTo>
                  <a:lnTo>
                    <a:pt x="11447" y="13981"/>
                  </a:lnTo>
                  <a:lnTo>
                    <a:pt x="11764" y="13786"/>
                  </a:lnTo>
                  <a:lnTo>
                    <a:pt x="12056" y="13567"/>
                  </a:lnTo>
                  <a:lnTo>
                    <a:pt x="12348" y="13347"/>
                  </a:lnTo>
                  <a:lnTo>
                    <a:pt x="12616" y="13104"/>
                  </a:lnTo>
                  <a:lnTo>
                    <a:pt x="12884" y="12860"/>
                  </a:lnTo>
                  <a:lnTo>
                    <a:pt x="13128" y="12592"/>
                  </a:lnTo>
                  <a:lnTo>
                    <a:pt x="13371" y="12324"/>
                  </a:lnTo>
                  <a:lnTo>
                    <a:pt x="13591" y="12032"/>
                  </a:lnTo>
                  <a:lnTo>
                    <a:pt x="13785" y="11740"/>
                  </a:lnTo>
                  <a:lnTo>
                    <a:pt x="13980" y="11448"/>
                  </a:lnTo>
                  <a:lnTo>
                    <a:pt x="14175" y="11131"/>
                  </a:lnTo>
                  <a:lnTo>
                    <a:pt x="14346" y="10790"/>
                  </a:lnTo>
                  <a:lnTo>
                    <a:pt x="14492" y="10473"/>
                  </a:lnTo>
                  <a:lnTo>
                    <a:pt x="14613" y="10132"/>
                  </a:lnTo>
                  <a:lnTo>
                    <a:pt x="14735" y="9767"/>
                  </a:lnTo>
                  <a:lnTo>
                    <a:pt x="14857" y="9426"/>
                  </a:lnTo>
                  <a:lnTo>
                    <a:pt x="14930" y="9061"/>
                  </a:lnTo>
                  <a:lnTo>
                    <a:pt x="15003" y="8671"/>
                  </a:lnTo>
                  <a:lnTo>
                    <a:pt x="15052" y="8306"/>
                  </a:lnTo>
                  <a:lnTo>
                    <a:pt x="15076" y="7916"/>
                  </a:lnTo>
                  <a:lnTo>
                    <a:pt x="15076" y="7526"/>
                  </a:lnTo>
                  <a:lnTo>
                    <a:pt x="15076" y="7526"/>
                  </a:lnTo>
                  <a:lnTo>
                    <a:pt x="15052" y="6918"/>
                  </a:lnTo>
                  <a:lnTo>
                    <a:pt x="14979" y="6309"/>
                  </a:lnTo>
                  <a:lnTo>
                    <a:pt x="14857" y="5724"/>
                  </a:lnTo>
                  <a:lnTo>
                    <a:pt x="14687" y="5164"/>
                  </a:lnTo>
                  <a:lnTo>
                    <a:pt x="14492" y="4604"/>
                  </a:lnTo>
                  <a:lnTo>
                    <a:pt x="14248" y="4068"/>
                  </a:lnTo>
                  <a:lnTo>
                    <a:pt x="13956" y="3581"/>
                  </a:lnTo>
                  <a:lnTo>
                    <a:pt x="13615" y="3094"/>
                  </a:lnTo>
                </a:path>
              </a:pathLst>
            </a:custGeom>
            <a:noFill/>
            <a:ln w="12175" cap="rnd"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Product Sans" panose="020B0503030502040203" pitchFamily="34" charset="0"/>
              </a:endParaRPr>
            </a:p>
          </p:txBody>
        </p:sp>
        <p:sp>
          <p:nvSpPr>
            <p:cNvPr id="9" name="Google Shape;238;p27">
              <a:extLst>
                <a:ext uri="{FF2B5EF4-FFF2-40B4-BE49-F238E27FC236}">
                  <a16:creationId xmlns:a16="http://schemas.microsoft.com/office/drawing/2014/main" id="{81CA42C4-EBC2-4CAD-B4C6-F90DB1FD01E7}"/>
                </a:ext>
              </a:extLst>
            </p:cNvPr>
            <p:cNvSpPr/>
            <p:nvPr/>
          </p:nvSpPr>
          <p:spPr>
            <a:xfrm>
              <a:off x="6009825" y="1727425"/>
              <a:ext cx="279500" cy="279500"/>
            </a:xfrm>
            <a:custGeom>
              <a:avLst/>
              <a:gdLst/>
              <a:ahLst/>
              <a:cxnLst/>
              <a:rect l="l" t="t" r="r" b="b"/>
              <a:pathLst>
                <a:path w="11180" h="11180" fill="none" extrusionOk="0">
                  <a:moveTo>
                    <a:pt x="10181" y="2387"/>
                  </a:moveTo>
                  <a:lnTo>
                    <a:pt x="10181" y="2387"/>
                  </a:lnTo>
                  <a:lnTo>
                    <a:pt x="10400" y="2728"/>
                  </a:lnTo>
                  <a:lnTo>
                    <a:pt x="10595" y="3093"/>
                  </a:lnTo>
                  <a:lnTo>
                    <a:pt x="10766" y="3483"/>
                  </a:lnTo>
                  <a:lnTo>
                    <a:pt x="10912" y="3873"/>
                  </a:lnTo>
                  <a:lnTo>
                    <a:pt x="11034" y="4287"/>
                  </a:lnTo>
                  <a:lnTo>
                    <a:pt x="11107" y="4701"/>
                  </a:lnTo>
                  <a:lnTo>
                    <a:pt x="11180" y="5139"/>
                  </a:lnTo>
                  <a:lnTo>
                    <a:pt x="11180" y="5577"/>
                  </a:lnTo>
                  <a:lnTo>
                    <a:pt x="11180" y="5577"/>
                  </a:lnTo>
                  <a:lnTo>
                    <a:pt x="11155" y="6162"/>
                  </a:lnTo>
                  <a:lnTo>
                    <a:pt x="11082" y="6722"/>
                  </a:lnTo>
                  <a:lnTo>
                    <a:pt x="10936" y="7234"/>
                  </a:lnTo>
                  <a:lnTo>
                    <a:pt x="10741" y="7769"/>
                  </a:lnTo>
                  <a:lnTo>
                    <a:pt x="10522" y="8257"/>
                  </a:lnTo>
                  <a:lnTo>
                    <a:pt x="10230" y="8695"/>
                  </a:lnTo>
                  <a:lnTo>
                    <a:pt x="9913" y="9133"/>
                  </a:lnTo>
                  <a:lnTo>
                    <a:pt x="9548" y="9523"/>
                  </a:lnTo>
                  <a:lnTo>
                    <a:pt x="9158" y="9888"/>
                  </a:lnTo>
                  <a:lnTo>
                    <a:pt x="8720" y="10205"/>
                  </a:lnTo>
                  <a:lnTo>
                    <a:pt x="8257" y="10497"/>
                  </a:lnTo>
                  <a:lnTo>
                    <a:pt x="7770" y="10741"/>
                  </a:lnTo>
                  <a:lnTo>
                    <a:pt x="7259" y="10911"/>
                  </a:lnTo>
                  <a:lnTo>
                    <a:pt x="6723" y="11057"/>
                  </a:lnTo>
                  <a:lnTo>
                    <a:pt x="6163" y="11155"/>
                  </a:lnTo>
                  <a:lnTo>
                    <a:pt x="5603" y="11179"/>
                  </a:lnTo>
                  <a:lnTo>
                    <a:pt x="5603" y="11179"/>
                  </a:lnTo>
                  <a:lnTo>
                    <a:pt x="5018" y="11155"/>
                  </a:lnTo>
                  <a:lnTo>
                    <a:pt x="4482" y="11057"/>
                  </a:lnTo>
                  <a:lnTo>
                    <a:pt x="3946" y="10911"/>
                  </a:lnTo>
                  <a:lnTo>
                    <a:pt x="3435" y="10741"/>
                  </a:lnTo>
                  <a:lnTo>
                    <a:pt x="2948" y="10497"/>
                  </a:lnTo>
                  <a:lnTo>
                    <a:pt x="2485" y="10205"/>
                  </a:lnTo>
                  <a:lnTo>
                    <a:pt x="2047" y="9888"/>
                  </a:lnTo>
                  <a:lnTo>
                    <a:pt x="1657" y="9523"/>
                  </a:lnTo>
                  <a:lnTo>
                    <a:pt x="1292" y="9133"/>
                  </a:lnTo>
                  <a:lnTo>
                    <a:pt x="975" y="8695"/>
                  </a:lnTo>
                  <a:lnTo>
                    <a:pt x="683" y="8257"/>
                  </a:lnTo>
                  <a:lnTo>
                    <a:pt x="464" y="7769"/>
                  </a:lnTo>
                  <a:lnTo>
                    <a:pt x="269" y="7234"/>
                  </a:lnTo>
                  <a:lnTo>
                    <a:pt x="123" y="6722"/>
                  </a:lnTo>
                  <a:lnTo>
                    <a:pt x="50" y="6162"/>
                  </a:lnTo>
                  <a:lnTo>
                    <a:pt x="1" y="5577"/>
                  </a:lnTo>
                  <a:lnTo>
                    <a:pt x="1" y="5577"/>
                  </a:lnTo>
                  <a:lnTo>
                    <a:pt x="50" y="5017"/>
                  </a:lnTo>
                  <a:lnTo>
                    <a:pt x="123" y="4457"/>
                  </a:lnTo>
                  <a:lnTo>
                    <a:pt x="269" y="3921"/>
                  </a:lnTo>
                  <a:lnTo>
                    <a:pt x="464" y="3410"/>
                  </a:lnTo>
                  <a:lnTo>
                    <a:pt x="683" y="2923"/>
                  </a:lnTo>
                  <a:lnTo>
                    <a:pt x="975" y="2460"/>
                  </a:lnTo>
                  <a:lnTo>
                    <a:pt x="1292" y="2046"/>
                  </a:lnTo>
                  <a:lnTo>
                    <a:pt x="1657" y="1632"/>
                  </a:lnTo>
                  <a:lnTo>
                    <a:pt x="2047" y="1267"/>
                  </a:lnTo>
                  <a:lnTo>
                    <a:pt x="2485" y="950"/>
                  </a:lnTo>
                  <a:lnTo>
                    <a:pt x="2948" y="682"/>
                  </a:lnTo>
                  <a:lnTo>
                    <a:pt x="3435" y="439"/>
                  </a:lnTo>
                  <a:lnTo>
                    <a:pt x="3946" y="244"/>
                  </a:lnTo>
                  <a:lnTo>
                    <a:pt x="4482" y="122"/>
                  </a:lnTo>
                  <a:lnTo>
                    <a:pt x="5018" y="25"/>
                  </a:lnTo>
                  <a:lnTo>
                    <a:pt x="5603" y="0"/>
                  </a:lnTo>
                  <a:lnTo>
                    <a:pt x="5603" y="0"/>
                  </a:lnTo>
                  <a:lnTo>
                    <a:pt x="6041" y="25"/>
                  </a:lnTo>
                  <a:lnTo>
                    <a:pt x="6479" y="73"/>
                  </a:lnTo>
                  <a:lnTo>
                    <a:pt x="6893" y="146"/>
                  </a:lnTo>
                  <a:lnTo>
                    <a:pt x="7307" y="268"/>
                  </a:lnTo>
                  <a:lnTo>
                    <a:pt x="7697" y="414"/>
                  </a:lnTo>
                  <a:lnTo>
                    <a:pt x="8087" y="585"/>
                  </a:lnTo>
                  <a:lnTo>
                    <a:pt x="8452" y="780"/>
                  </a:lnTo>
                  <a:lnTo>
                    <a:pt x="8793" y="999"/>
                  </a:lnTo>
                </a:path>
              </a:pathLst>
            </a:custGeom>
            <a:noFill/>
            <a:ln w="12175" cap="rnd"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Product Sans" panose="020B0503030502040203" pitchFamily="34" charset="0"/>
              </a:endParaRPr>
            </a:p>
          </p:txBody>
        </p:sp>
        <p:sp>
          <p:nvSpPr>
            <p:cNvPr id="10" name="Google Shape;239;p27">
              <a:extLst>
                <a:ext uri="{FF2B5EF4-FFF2-40B4-BE49-F238E27FC236}">
                  <a16:creationId xmlns:a16="http://schemas.microsoft.com/office/drawing/2014/main" id="{D1873DB4-3156-49A1-872B-295F522D53A9}"/>
                </a:ext>
              </a:extLst>
            </p:cNvPr>
            <p:cNvSpPr/>
            <p:nvPr/>
          </p:nvSpPr>
          <p:spPr>
            <a:xfrm>
              <a:off x="6107250" y="1824850"/>
              <a:ext cx="84650" cy="84650"/>
            </a:xfrm>
            <a:custGeom>
              <a:avLst/>
              <a:gdLst/>
              <a:ahLst/>
              <a:cxnLst/>
              <a:rect l="l" t="t" r="r" b="b"/>
              <a:pathLst>
                <a:path w="3386" h="3386" fill="none" extrusionOk="0">
                  <a:moveTo>
                    <a:pt x="3362" y="1388"/>
                  </a:moveTo>
                  <a:lnTo>
                    <a:pt x="3362" y="1388"/>
                  </a:lnTo>
                  <a:lnTo>
                    <a:pt x="3386" y="1680"/>
                  </a:lnTo>
                  <a:lnTo>
                    <a:pt x="3386" y="1680"/>
                  </a:lnTo>
                  <a:lnTo>
                    <a:pt x="3386" y="1851"/>
                  </a:lnTo>
                  <a:lnTo>
                    <a:pt x="3362" y="2021"/>
                  </a:lnTo>
                  <a:lnTo>
                    <a:pt x="3313" y="2192"/>
                  </a:lnTo>
                  <a:lnTo>
                    <a:pt x="3264" y="2338"/>
                  </a:lnTo>
                  <a:lnTo>
                    <a:pt x="3191" y="2484"/>
                  </a:lnTo>
                  <a:lnTo>
                    <a:pt x="3118" y="2630"/>
                  </a:lnTo>
                  <a:lnTo>
                    <a:pt x="3021" y="2776"/>
                  </a:lnTo>
                  <a:lnTo>
                    <a:pt x="2899" y="2898"/>
                  </a:lnTo>
                  <a:lnTo>
                    <a:pt x="2777" y="2996"/>
                  </a:lnTo>
                  <a:lnTo>
                    <a:pt x="2655" y="3093"/>
                  </a:lnTo>
                  <a:lnTo>
                    <a:pt x="2509" y="3191"/>
                  </a:lnTo>
                  <a:lnTo>
                    <a:pt x="2363" y="3239"/>
                  </a:lnTo>
                  <a:lnTo>
                    <a:pt x="2217" y="3312"/>
                  </a:lnTo>
                  <a:lnTo>
                    <a:pt x="2046" y="3337"/>
                  </a:lnTo>
                  <a:lnTo>
                    <a:pt x="1876" y="3385"/>
                  </a:lnTo>
                  <a:lnTo>
                    <a:pt x="1706" y="3385"/>
                  </a:lnTo>
                  <a:lnTo>
                    <a:pt x="1706" y="3385"/>
                  </a:lnTo>
                  <a:lnTo>
                    <a:pt x="1535" y="3385"/>
                  </a:lnTo>
                  <a:lnTo>
                    <a:pt x="1365" y="3337"/>
                  </a:lnTo>
                  <a:lnTo>
                    <a:pt x="1194" y="3312"/>
                  </a:lnTo>
                  <a:lnTo>
                    <a:pt x="1048" y="3239"/>
                  </a:lnTo>
                  <a:lnTo>
                    <a:pt x="902" y="3191"/>
                  </a:lnTo>
                  <a:lnTo>
                    <a:pt x="756" y="3093"/>
                  </a:lnTo>
                  <a:lnTo>
                    <a:pt x="634" y="2996"/>
                  </a:lnTo>
                  <a:lnTo>
                    <a:pt x="512" y="2898"/>
                  </a:lnTo>
                  <a:lnTo>
                    <a:pt x="390" y="2776"/>
                  </a:lnTo>
                  <a:lnTo>
                    <a:pt x="293" y="2630"/>
                  </a:lnTo>
                  <a:lnTo>
                    <a:pt x="220" y="2484"/>
                  </a:lnTo>
                  <a:lnTo>
                    <a:pt x="147" y="2338"/>
                  </a:lnTo>
                  <a:lnTo>
                    <a:pt x="74" y="2192"/>
                  </a:lnTo>
                  <a:lnTo>
                    <a:pt x="49" y="2021"/>
                  </a:lnTo>
                  <a:lnTo>
                    <a:pt x="25" y="1851"/>
                  </a:lnTo>
                  <a:lnTo>
                    <a:pt x="1" y="1680"/>
                  </a:lnTo>
                  <a:lnTo>
                    <a:pt x="1" y="1680"/>
                  </a:lnTo>
                  <a:lnTo>
                    <a:pt x="25" y="1510"/>
                  </a:lnTo>
                  <a:lnTo>
                    <a:pt x="49" y="1340"/>
                  </a:lnTo>
                  <a:lnTo>
                    <a:pt x="74" y="1193"/>
                  </a:lnTo>
                  <a:lnTo>
                    <a:pt x="147" y="1023"/>
                  </a:lnTo>
                  <a:lnTo>
                    <a:pt x="220" y="877"/>
                  </a:lnTo>
                  <a:lnTo>
                    <a:pt x="293" y="731"/>
                  </a:lnTo>
                  <a:lnTo>
                    <a:pt x="390" y="609"/>
                  </a:lnTo>
                  <a:lnTo>
                    <a:pt x="512" y="487"/>
                  </a:lnTo>
                  <a:lnTo>
                    <a:pt x="634" y="390"/>
                  </a:lnTo>
                  <a:lnTo>
                    <a:pt x="756" y="292"/>
                  </a:lnTo>
                  <a:lnTo>
                    <a:pt x="902" y="195"/>
                  </a:lnTo>
                  <a:lnTo>
                    <a:pt x="1048" y="122"/>
                  </a:lnTo>
                  <a:lnTo>
                    <a:pt x="1194" y="73"/>
                  </a:lnTo>
                  <a:lnTo>
                    <a:pt x="1365" y="24"/>
                  </a:lnTo>
                  <a:lnTo>
                    <a:pt x="1535" y="0"/>
                  </a:lnTo>
                  <a:lnTo>
                    <a:pt x="1706" y="0"/>
                  </a:lnTo>
                  <a:lnTo>
                    <a:pt x="1706" y="0"/>
                  </a:lnTo>
                  <a:lnTo>
                    <a:pt x="1998" y="24"/>
                  </a:lnTo>
                </a:path>
              </a:pathLst>
            </a:custGeom>
            <a:noFill/>
            <a:ln w="12175" cap="rnd"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Product Sans" panose="020B0503030502040203" pitchFamily="34" charset="0"/>
              </a:endParaRPr>
            </a:p>
          </p:txBody>
        </p:sp>
        <p:sp>
          <p:nvSpPr>
            <p:cNvPr id="11" name="Google Shape;240;p27">
              <a:extLst>
                <a:ext uri="{FF2B5EF4-FFF2-40B4-BE49-F238E27FC236}">
                  <a16:creationId xmlns:a16="http://schemas.microsoft.com/office/drawing/2014/main" id="{B8668E98-60F9-4AE1-83F8-00A636D87B3C}"/>
                </a:ext>
              </a:extLst>
            </p:cNvPr>
            <p:cNvSpPr/>
            <p:nvPr/>
          </p:nvSpPr>
          <p:spPr>
            <a:xfrm>
              <a:off x="6058550" y="1776125"/>
              <a:ext cx="182075" cy="182075"/>
            </a:xfrm>
            <a:custGeom>
              <a:avLst/>
              <a:gdLst/>
              <a:ahLst/>
              <a:cxnLst/>
              <a:rect l="l" t="t" r="r" b="b"/>
              <a:pathLst>
                <a:path w="7283" h="7283" fill="none" extrusionOk="0">
                  <a:moveTo>
                    <a:pt x="5431" y="463"/>
                  </a:moveTo>
                  <a:lnTo>
                    <a:pt x="5431" y="463"/>
                  </a:lnTo>
                  <a:lnTo>
                    <a:pt x="5042" y="269"/>
                  </a:lnTo>
                  <a:lnTo>
                    <a:pt x="4823" y="195"/>
                  </a:lnTo>
                  <a:lnTo>
                    <a:pt x="4603" y="122"/>
                  </a:lnTo>
                  <a:lnTo>
                    <a:pt x="4360" y="74"/>
                  </a:lnTo>
                  <a:lnTo>
                    <a:pt x="4141" y="25"/>
                  </a:lnTo>
                  <a:lnTo>
                    <a:pt x="3897" y="1"/>
                  </a:lnTo>
                  <a:lnTo>
                    <a:pt x="3654" y="1"/>
                  </a:lnTo>
                  <a:lnTo>
                    <a:pt x="3654" y="1"/>
                  </a:lnTo>
                  <a:lnTo>
                    <a:pt x="3288" y="25"/>
                  </a:lnTo>
                  <a:lnTo>
                    <a:pt x="2923" y="74"/>
                  </a:lnTo>
                  <a:lnTo>
                    <a:pt x="2558" y="147"/>
                  </a:lnTo>
                  <a:lnTo>
                    <a:pt x="2241" y="293"/>
                  </a:lnTo>
                  <a:lnTo>
                    <a:pt x="1924" y="439"/>
                  </a:lnTo>
                  <a:lnTo>
                    <a:pt x="1608" y="609"/>
                  </a:lnTo>
                  <a:lnTo>
                    <a:pt x="1340" y="829"/>
                  </a:lnTo>
                  <a:lnTo>
                    <a:pt x="1072" y="1072"/>
                  </a:lnTo>
                  <a:lnTo>
                    <a:pt x="828" y="1316"/>
                  </a:lnTo>
                  <a:lnTo>
                    <a:pt x="633" y="1608"/>
                  </a:lnTo>
                  <a:lnTo>
                    <a:pt x="439" y="1900"/>
                  </a:lnTo>
                  <a:lnTo>
                    <a:pt x="293" y="2217"/>
                  </a:lnTo>
                  <a:lnTo>
                    <a:pt x="171" y="2558"/>
                  </a:lnTo>
                  <a:lnTo>
                    <a:pt x="73" y="2899"/>
                  </a:lnTo>
                  <a:lnTo>
                    <a:pt x="25" y="3264"/>
                  </a:lnTo>
                  <a:lnTo>
                    <a:pt x="0" y="3629"/>
                  </a:lnTo>
                  <a:lnTo>
                    <a:pt x="0" y="3629"/>
                  </a:lnTo>
                  <a:lnTo>
                    <a:pt x="25" y="4019"/>
                  </a:lnTo>
                  <a:lnTo>
                    <a:pt x="73" y="4360"/>
                  </a:lnTo>
                  <a:lnTo>
                    <a:pt x="171" y="4725"/>
                  </a:lnTo>
                  <a:lnTo>
                    <a:pt x="293" y="5066"/>
                  </a:lnTo>
                  <a:lnTo>
                    <a:pt x="439" y="5383"/>
                  </a:lnTo>
                  <a:lnTo>
                    <a:pt x="633" y="5675"/>
                  </a:lnTo>
                  <a:lnTo>
                    <a:pt x="828" y="5943"/>
                  </a:lnTo>
                  <a:lnTo>
                    <a:pt x="1072" y="6211"/>
                  </a:lnTo>
                  <a:lnTo>
                    <a:pt x="1340" y="6455"/>
                  </a:lnTo>
                  <a:lnTo>
                    <a:pt x="1608" y="6650"/>
                  </a:lnTo>
                  <a:lnTo>
                    <a:pt x="1924" y="6844"/>
                  </a:lnTo>
                  <a:lnTo>
                    <a:pt x="2241" y="6990"/>
                  </a:lnTo>
                  <a:lnTo>
                    <a:pt x="2558" y="7112"/>
                  </a:lnTo>
                  <a:lnTo>
                    <a:pt x="2923" y="7210"/>
                  </a:lnTo>
                  <a:lnTo>
                    <a:pt x="3288" y="7258"/>
                  </a:lnTo>
                  <a:lnTo>
                    <a:pt x="3654" y="7283"/>
                  </a:lnTo>
                  <a:lnTo>
                    <a:pt x="3654" y="7283"/>
                  </a:lnTo>
                  <a:lnTo>
                    <a:pt x="4019" y="7258"/>
                  </a:lnTo>
                  <a:lnTo>
                    <a:pt x="4384" y="7210"/>
                  </a:lnTo>
                  <a:lnTo>
                    <a:pt x="4725" y="7112"/>
                  </a:lnTo>
                  <a:lnTo>
                    <a:pt x="5066" y="6990"/>
                  </a:lnTo>
                  <a:lnTo>
                    <a:pt x="5383" y="6844"/>
                  </a:lnTo>
                  <a:lnTo>
                    <a:pt x="5675" y="6650"/>
                  </a:lnTo>
                  <a:lnTo>
                    <a:pt x="5967" y="6455"/>
                  </a:lnTo>
                  <a:lnTo>
                    <a:pt x="6235" y="6211"/>
                  </a:lnTo>
                  <a:lnTo>
                    <a:pt x="6454" y="5943"/>
                  </a:lnTo>
                  <a:lnTo>
                    <a:pt x="6674" y="5675"/>
                  </a:lnTo>
                  <a:lnTo>
                    <a:pt x="6844" y="5383"/>
                  </a:lnTo>
                  <a:lnTo>
                    <a:pt x="7014" y="5066"/>
                  </a:lnTo>
                  <a:lnTo>
                    <a:pt x="7136" y="4725"/>
                  </a:lnTo>
                  <a:lnTo>
                    <a:pt x="7209" y="4360"/>
                  </a:lnTo>
                  <a:lnTo>
                    <a:pt x="7282" y="4019"/>
                  </a:lnTo>
                  <a:lnTo>
                    <a:pt x="7282" y="3629"/>
                  </a:lnTo>
                  <a:lnTo>
                    <a:pt x="7282" y="3629"/>
                  </a:lnTo>
                  <a:lnTo>
                    <a:pt x="7282" y="3386"/>
                  </a:lnTo>
                  <a:lnTo>
                    <a:pt x="7258" y="3167"/>
                  </a:lnTo>
                  <a:lnTo>
                    <a:pt x="7234" y="2923"/>
                  </a:lnTo>
                  <a:lnTo>
                    <a:pt x="7161" y="2704"/>
                  </a:lnTo>
                  <a:lnTo>
                    <a:pt x="7112" y="2485"/>
                  </a:lnTo>
                  <a:lnTo>
                    <a:pt x="7014" y="2266"/>
                  </a:lnTo>
                  <a:lnTo>
                    <a:pt x="6820" y="1852"/>
                  </a:lnTo>
                </a:path>
              </a:pathLst>
            </a:custGeom>
            <a:noFill/>
            <a:ln w="12175" cap="rnd"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Product Sans" panose="020B0503030502040203" pitchFamily="34" charset="0"/>
              </a:endParaRPr>
            </a:p>
          </p:txBody>
        </p:sp>
        <p:sp>
          <p:nvSpPr>
            <p:cNvPr id="12" name="Google Shape;241;p27">
              <a:extLst>
                <a:ext uri="{FF2B5EF4-FFF2-40B4-BE49-F238E27FC236}">
                  <a16:creationId xmlns:a16="http://schemas.microsoft.com/office/drawing/2014/main" id="{FF987D6B-699C-48F3-879B-E003CA0796EC}"/>
                </a:ext>
              </a:extLst>
            </p:cNvPr>
            <p:cNvSpPr/>
            <p:nvPr/>
          </p:nvSpPr>
          <p:spPr>
            <a:xfrm>
              <a:off x="5971475" y="2001400"/>
              <a:ext cx="74925" cy="70675"/>
            </a:xfrm>
            <a:custGeom>
              <a:avLst/>
              <a:gdLst/>
              <a:ahLst/>
              <a:cxnLst/>
              <a:rect l="l" t="t" r="r" b="b"/>
              <a:pathLst>
                <a:path w="2997" h="2827" fill="none" extrusionOk="0">
                  <a:moveTo>
                    <a:pt x="1462" y="1"/>
                  </a:moveTo>
                  <a:lnTo>
                    <a:pt x="293" y="1170"/>
                  </a:lnTo>
                  <a:lnTo>
                    <a:pt x="293" y="1170"/>
                  </a:lnTo>
                  <a:lnTo>
                    <a:pt x="171" y="1316"/>
                  </a:lnTo>
                  <a:lnTo>
                    <a:pt x="74" y="1487"/>
                  </a:lnTo>
                  <a:lnTo>
                    <a:pt x="25" y="1657"/>
                  </a:lnTo>
                  <a:lnTo>
                    <a:pt x="1" y="1852"/>
                  </a:lnTo>
                  <a:lnTo>
                    <a:pt x="25" y="2047"/>
                  </a:lnTo>
                  <a:lnTo>
                    <a:pt x="74" y="2217"/>
                  </a:lnTo>
                  <a:lnTo>
                    <a:pt x="171" y="2388"/>
                  </a:lnTo>
                  <a:lnTo>
                    <a:pt x="293" y="2534"/>
                  </a:lnTo>
                  <a:lnTo>
                    <a:pt x="293" y="2534"/>
                  </a:lnTo>
                  <a:lnTo>
                    <a:pt x="439" y="2656"/>
                  </a:lnTo>
                  <a:lnTo>
                    <a:pt x="609" y="2753"/>
                  </a:lnTo>
                  <a:lnTo>
                    <a:pt x="804" y="2802"/>
                  </a:lnTo>
                  <a:lnTo>
                    <a:pt x="975" y="2826"/>
                  </a:lnTo>
                  <a:lnTo>
                    <a:pt x="975" y="2826"/>
                  </a:lnTo>
                  <a:lnTo>
                    <a:pt x="1170" y="2802"/>
                  </a:lnTo>
                  <a:lnTo>
                    <a:pt x="1340" y="2753"/>
                  </a:lnTo>
                  <a:lnTo>
                    <a:pt x="1511" y="2656"/>
                  </a:lnTo>
                  <a:lnTo>
                    <a:pt x="1681" y="2534"/>
                  </a:lnTo>
                  <a:lnTo>
                    <a:pt x="2850" y="1365"/>
                  </a:lnTo>
                  <a:lnTo>
                    <a:pt x="2850" y="1365"/>
                  </a:lnTo>
                  <a:lnTo>
                    <a:pt x="2996" y="1194"/>
                  </a:lnTo>
                </a:path>
              </a:pathLst>
            </a:custGeom>
            <a:noFill/>
            <a:ln w="12175" cap="rnd"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Product Sans" panose="020B0503030502040203" pitchFamily="34" charset="0"/>
              </a:endParaRPr>
            </a:p>
          </p:txBody>
        </p:sp>
        <p:sp>
          <p:nvSpPr>
            <p:cNvPr id="13" name="Google Shape;242;p27">
              <a:extLst>
                <a:ext uri="{FF2B5EF4-FFF2-40B4-BE49-F238E27FC236}">
                  <a16:creationId xmlns:a16="http://schemas.microsoft.com/office/drawing/2014/main" id="{1F2743B8-677D-4A20-A3A8-255A83693D0C}"/>
                </a:ext>
              </a:extLst>
            </p:cNvPr>
            <p:cNvSpPr/>
            <p:nvPr/>
          </p:nvSpPr>
          <p:spPr>
            <a:xfrm>
              <a:off x="6253375" y="2001400"/>
              <a:ext cx="74325" cy="70675"/>
            </a:xfrm>
            <a:custGeom>
              <a:avLst/>
              <a:gdLst/>
              <a:ahLst/>
              <a:cxnLst/>
              <a:rect l="l" t="t" r="r" b="b"/>
              <a:pathLst>
                <a:path w="2973" h="2827" fill="none" extrusionOk="0">
                  <a:moveTo>
                    <a:pt x="1" y="1194"/>
                  </a:moveTo>
                  <a:lnTo>
                    <a:pt x="1" y="1194"/>
                  </a:lnTo>
                  <a:lnTo>
                    <a:pt x="123" y="1365"/>
                  </a:lnTo>
                  <a:lnTo>
                    <a:pt x="1316" y="2534"/>
                  </a:lnTo>
                  <a:lnTo>
                    <a:pt x="1316" y="2534"/>
                  </a:lnTo>
                  <a:lnTo>
                    <a:pt x="1462" y="2656"/>
                  </a:lnTo>
                  <a:lnTo>
                    <a:pt x="1633" y="2753"/>
                  </a:lnTo>
                  <a:lnTo>
                    <a:pt x="1827" y="2802"/>
                  </a:lnTo>
                  <a:lnTo>
                    <a:pt x="1998" y="2826"/>
                  </a:lnTo>
                  <a:lnTo>
                    <a:pt x="1998" y="2826"/>
                  </a:lnTo>
                  <a:lnTo>
                    <a:pt x="2193" y="2802"/>
                  </a:lnTo>
                  <a:lnTo>
                    <a:pt x="2363" y="2753"/>
                  </a:lnTo>
                  <a:lnTo>
                    <a:pt x="2534" y="2656"/>
                  </a:lnTo>
                  <a:lnTo>
                    <a:pt x="2704" y="2534"/>
                  </a:lnTo>
                  <a:lnTo>
                    <a:pt x="2704" y="2534"/>
                  </a:lnTo>
                  <a:lnTo>
                    <a:pt x="2826" y="2388"/>
                  </a:lnTo>
                  <a:lnTo>
                    <a:pt x="2923" y="2217"/>
                  </a:lnTo>
                  <a:lnTo>
                    <a:pt x="2972" y="2047"/>
                  </a:lnTo>
                  <a:lnTo>
                    <a:pt x="2972" y="1852"/>
                  </a:lnTo>
                  <a:lnTo>
                    <a:pt x="2972" y="1657"/>
                  </a:lnTo>
                  <a:lnTo>
                    <a:pt x="2923" y="1487"/>
                  </a:lnTo>
                  <a:lnTo>
                    <a:pt x="2826" y="1316"/>
                  </a:lnTo>
                  <a:lnTo>
                    <a:pt x="2704" y="1170"/>
                  </a:lnTo>
                  <a:lnTo>
                    <a:pt x="1535" y="1"/>
                  </a:lnTo>
                </a:path>
              </a:pathLst>
            </a:custGeom>
            <a:noFill/>
            <a:ln w="12175" cap="rnd"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Product Sans" panose="020B0503030502040203" pitchFamily="34" charset="0"/>
              </a:endParaRPr>
            </a:p>
          </p:txBody>
        </p:sp>
        <p:sp>
          <p:nvSpPr>
            <p:cNvPr id="14" name="Google Shape;243;p27">
              <a:extLst>
                <a:ext uri="{FF2B5EF4-FFF2-40B4-BE49-F238E27FC236}">
                  <a16:creationId xmlns:a16="http://schemas.microsoft.com/office/drawing/2014/main" id="{EF922266-B657-4F24-BD80-9EE265FD708C}"/>
                </a:ext>
              </a:extLst>
            </p:cNvPr>
            <p:cNvSpPr/>
            <p:nvPr/>
          </p:nvSpPr>
          <p:spPr>
            <a:xfrm>
              <a:off x="6137700" y="1623900"/>
              <a:ext cx="250875" cy="255150"/>
            </a:xfrm>
            <a:custGeom>
              <a:avLst/>
              <a:gdLst/>
              <a:ahLst/>
              <a:cxnLst/>
              <a:rect l="l" t="t" r="r" b="b"/>
              <a:pathLst>
                <a:path w="10035" h="10206" fill="none" extrusionOk="0">
                  <a:moveTo>
                    <a:pt x="9718" y="2412"/>
                  </a:moveTo>
                  <a:lnTo>
                    <a:pt x="8671" y="2217"/>
                  </a:lnTo>
                  <a:lnTo>
                    <a:pt x="9694" y="1194"/>
                  </a:lnTo>
                  <a:lnTo>
                    <a:pt x="9694" y="1194"/>
                  </a:lnTo>
                  <a:lnTo>
                    <a:pt x="9767" y="1121"/>
                  </a:lnTo>
                  <a:lnTo>
                    <a:pt x="9815" y="1024"/>
                  </a:lnTo>
                  <a:lnTo>
                    <a:pt x="9840" y="951"/>
                  </a:lnTo>
                  <a:lnTo>
                    <a:pt x="9840" y="853"/>
                  </a:lnTo>
                  <a:lnTo>
                    <a:pt x="9840" y="756"/>
                  </a:lnTo>
                  <a:lnTo>
                    <a:pt x="9815" y="658"/>
                  </a:lnTo>
                  <a:lnTo>
                    <a:pt x="9767" y="585"/>
                  </a:lnTo>
                  <a:lnTo>
                    <a:pt x="9694" y="512"/>
                  </a:lnTo>
                  <a:lnTo>
                    <a:pt x="9694" y="512"/>
                  </a:lnTo>
                  <a:lnTo>
                    <a:pt x="9621" y="439"/>
                  </a:lnTo>
                  <a:lnTo>
                    <a:pt x="9548" y="391"/>
                  </a:lnTo>
                  <a:lnTo>
                    <a:pt x="9450" y="366"/>
                  </a:lnTo>
                  <a:lnTo>
                    <a:pt x="9353" y="366"/>
                  </a:lnTo>
                  <a:lnTo>
                    <a:pt x="9255" y="366"/>
                  </a:lnTo>
                  <a:lnTo>
                    <a:pt x="9182" y="391"/>
                  </a:lnTo>
                  <a:lnTo>
                    <a:pt x="9085" y="439"/>
                  </a:lnTo>
                  <a:lnTo>
                    <a:pt x="9012" y="512"/>
                  </a:lnTo>
                  <a:lnTo>
                    <a:pt x="7867" y="1657"/>
                  </a:lnTo>
                  <a:lnTo>
                    <a:pt x="7867" y="1657"/>
                  </a:lnTo>
                  <a:lnTo>
                    <a:pt x="7818" y="1487"/>
                  </a:lnTo>
                  <a:lnTo>
                    <a:pt x="7599" y="317"/>
                  </a:lnTo>
                  <a:lnTo>
                    <a:pt x="7599" y="317"/>
                  </a:lnTo>
                  <a:lnTo>
                    <a:pt x="7575" y="196"/>
                  </a:lnTo>
                  <a:lnTo>
                    <a:pt x="7526" y="98"/>
                  </a:lnTo>
                  <a:lnTo>
                    <a:pt x="7477" y="50"/>
                  </a:lnTo>
                  <a:lnTo>
                    <a:pt x="7404" y="1"/>
                  </a:lnTo>
                  <a:lnTo>
                    <a:pt x="7331" y="1"/>
                  </a:lnTo>
                  <a:lnTo>
                    <a:pt x="7234" y="25"/>
                  </a:lnTo>
                  <a:lnTo>
                    <a:pt x="7161" y="74"/>
                  </a:lnTo>
                  <a:lnTo>
                    <a:pt x="7063" y="147"/>
                  </a:lnTo>
                  <a:lnTo>
                    <a:pt x="5432" y="1754"/>
                  </a:lnTo>
                  <a:lnTo>
                    <a:pt x="5432" y="1754"/>
                  </a:lnTo>
                  <a:lnTo>
                    <a:pt x="5358" y="1852"/>
                  </a:lnTo>
                  <a:lnTo>
                    <a:pt x="5285" y="1974"/>
                  </a:lnTo>
                  <a:lnTo>
                    <a:pt x="5212" y="2120"/>
                  </a:lnTo>
                  <a:lnTo>
                    <a:pt x="5164" y="2242"/>
                  </a:lnTo>
                  <a:lnTo>
                    <a:pt x="5139" y="2388"/>
                  </a:lnTo>
                  <a:lnTo>
                    <a:pt x="5115" y="2534"/>
                  </a:lnTo>
                  <a:lnTo>
                    <a:pt x="5115" y="2680"/>
                  </a:lnTo>
                  <a:lnTo>
                    <a:pt x="5115" y="2802"/>
                  </a:lnTo>
                  <a:lnTo>
                    <a:pt x="5334" y="3971"/>
                  </a:lnTo>
                  <a:lnTo>
                    <a:pt x="5334" y="3971"/>
                  </a:lnTo>
                  <a:lnTo>
                    <a:pt x="5383" y="4141"/>
                  </a:lnTo>
                  <a:lnTo>
                    <a:pt x="147" y="9378"/>
                  </a:lnTo>
                  <a:lnTo>
                    <a:pt x="147" y="9378"/>
                  </a:lnTo>
                  <a:lnTo>
                    <a:pt x="73" y="9451"/>
                  </a:lnTo>
                  <a:lnTo>
                    <a:pt x="25" y="9548"/>
                  </a:lnTo>
                  <a:lnTo>
                    <a:pt x="0" y="9645"/>
                  </a:lnTo>
                  <a:lnTo>
                    <a:pt x="0" y="9718"/>
                  </a:lnTo>
                  <a:lnTo>
                    <a:pt x="0" y="9816"/>
                  </a:lnTo>
                  <a:lnTo>
                    <a:pt x="25" y="9913"/>
                  </a:lnTo>
                  <a:lnTo>
                    <a:pt x="73" y="9986"/>
                  </a:lnTo>
                  <a:lnTo>
                    <a:pt x="147" y="10059"/>
                  </a:lnTo>
                  <a:lnTo>
                    <a:pt x="147" y="10059"/>
                  </a:lnTo>
                  <a:lnTo>
                    <a:pt x="220" y="10133"/>
                  </a:lnTo>
                  <a:lnTo>
                    <a:pt x="293" y="10181"/>
                  </a:lnTo>
                  <a:lnTo>
                    <a:pt x="390" y="10206"/>
                  </a:lnTo>
                  <a:lnTo>
                    <a:pt x="488" y="10206"/>
                  </a:lnTo>
                  <a:lnTo>
                    <a:pt x="488" y="10206"/>
                  </a:lnTo>
                  <a:lnTo>
                    <a:pt x="585" y="10206"/>
                  </a:lnTo>
                  <a:lnTo>
                    <a:pt x="658" y="10181"/>
                  </a:lnTo>
                  <a:lnTo>
                    <a:pt x="755" y="10133"/>
                  </a:lnTo>
                  <a:lnTo>
                    <a:pt x="828" y="10059"/>
                  </a:lnTo>
                  <a:lnTo>
                    <a:pt x="6187" y="4726"/>
                  </a:lnTo>
                  <a:lnTo>
                    <a:pt x="7234" y="4896"/>
                  </a:lnTo>
                  <a:lnTo>
                    <a:pt x="7234" y="4896"/>
                  </a:lnTo>
                  <a:lnTo>
                    <a:pt x="7356" y="4921"/>
                  </a:lnTo>
                  <a:lnTo>
                    <a:pt x="7502" y="4921"/>
                  </a:lnTo>
                  <a:lnTo>
                    <a:pt x="7624" y="4896"/>
                  </a:lnTo>
                  <a:lnTo>
                    <a:pt x="7770" y="4848"/>
                  </a:lnTo>
                  <a:lnTo>
                    <a:pt x="7916" y="4799"/>
                  </a:lnTo>
                  <a:lnTo>
                    <a:pt x="8038" y="4750"/>
                  </a:lnTo>
                  <a:lnTo>
                    <a:pt x="8159" y="4677"/>
                  </a:lnTo>
                  <a:lnTo>
                    <a:pt x="8257" y="4580"/>
                  </a:lnTo>
                  <a:lnTo>
                    <a:pt x="9889" y="2948"/>
                  </a:lnTo>
                  <a:lnTo>
                    <a:pt x="9889" y="2948"/>
                  </a:lnTo>
                  <a:lnTo>
                    <a:pt x="9962" y="2875"/>
                  </a:lnTo>
                  <a:lnTo>
                    <a:pt x="10010" y="2777"/>
                  </a:lnTo>
                  <a:lnTo>
                    <a:pt x="10035" y="2704"/>
                  </a:lnTo>
                  <a:lnTo>
                    <a:pt x="10010" y="2607"/>
                  </a:lnTo>
                  <a:lnTo>
                    <a:pt x="9986" y="2558"/>
                  </a:lnTo>
                  <a:lnTo>
                    <a:pt x="9913" y="2485"/>
                  </a:lnTo>
                  <a:lnTo>
                    <a:pt x="9815" y="2436"/>
                  </a:lnTo>
                  <a:lnTo>
                    <a:pt x="9718" y="2412"/>
                  </a:lnTo>
                  <a:lnTo>
                    <a:pt x="9718" y="2412"/>
                  </a:lnTo>
                  <a:close/>
                </a:path>
              </a:pathLst>
            </a:custGeom>
            <a:noFill/>
            <a:ln w="12175" cap="rnd"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Product Sans" panose="020B0503030502040203" pitchFamily="34" charset="0"/>
              </a:endParaRPr>
            </a:p>
          </p:txBody>
        </p:sp>
      </p:grpSp>
    </p:spTree>
    <p:extLst>
      <p:ext uri="{BB962C8B-B14F-4D97-AF65-F5344CB8AC3E}">
        <p14:creationId xmlns:p14="http://schemas.microsoft.com/office/powerpoint/2010/main" val="12007537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0000"/>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EBCB411-1686-4827-8A24-F275C5EF9D90}"/>
              </a:ext>
            </a:extLst>
          </p:cNvPr>
          <p:cNvSpPr>
            <a:spLocks noGrp="1"/>
          </p:cNvSpPr>
          <p:nvPr>
            <p:ph type="ctrTitle"/>
          </p:nvPr>
        </p:nvSpPr>
        <p:spPr>
          <a:xfrm>
            <a:off x="648300" y="3961451"/>
            <a:ext cx="3530700" cy="1182000"/>
          </a:xfrm>
        </p:spPr>
        <p:txBody>
          <a:bodyPr/>
          <a:lstStyle/>
          <a:p>
            <a:r>
              <a:rPr lang="en-US" sz="7200" dirty="0">
                <a:solidFill>
                  <a:schemeClr val="accent4"/>
                </a:solidFill>
              </a:rPr>
              <a:t>2. </a:t>
            </a:r>
            <a:br>
              <a:rPr lang="en-US" sz="4000" dirty="0"/>
            </a:br>
            <a:r>
              <a:rPr lang="en-US" sz="4000" dirty="0"/>
              <a:t>Problem Statement</a:t>
            </a:r>
            <a:br>
              <a:rPr lang="en-US" dirty="0"/>
            </a:br>
            <a:endParaRPr lang="en-IN" dirty="0"/>
          </a:p>
        </p:txBody>
      </p:sp>
      <p:sp>
        <p:nvSpPr>
          <p:cNvPr id="3" name="Slide Number Placeholder 2">
            <a:extLst>
              <a:ext uri="{FF2B5EF4-FFF2-40B4-BE49-F238E27FC236}">
                <a16:creationId xmlns:a16="http://schemas.microsoft.com/office/drawing/2014/main" id="{418CCFBC-402A-4BB0-B30B-3FA3BA0A58FF}"/>
              </a:ext>
            </a:extLst>
          </p:cNvPr>
          <p:cNvSpPr>
            <a:spLocks noGrp="1"/>
          </p:cNvSpPr>
          <p:nvPr>
            <p:ph type="sldNum" idx="4294967295"/>
          </p:nvPr>
        </p:nvSpPr>
        <p:spPr>
          <a:xfrm>
            <a:off x="8596313" y="4749800"/>
            <a:ext cx="547687" cy="393700"/>
          </a:xfrm>
        </p:spPr>
        <p:txBody>
          <a:bodyPr/>
          <a:lstStyle/>
          <a:p>
            <a:fld id="{00000000-1234-1234-1234-123412341234}" type="slidenum">
              <a:rPr lang="en" smtClean="0"/>
              <a:pPr/>
              <a:t>7</a:t>
            </a:fld>
            <a:endParaRPr lang="en" dirty="0"/>
          </a:p>
        </p:txBody>
      </p:sp>
      <p:sp>
        <p:nvSpPr>
          <p:cNvPr id="7" name="TextBox 6">
            <a:extLst>
              <a:ext uri="{FF2B5EF4-FFF2-40B4-BE49-F238E27FC236}">
                <a16:creationId xmlns:a16="http://schemas.microsoft.com/office/drawing/2014/main" id="{91F53746-6865-4826-99DD-67F63602F008}"/>
              </a:ext>
            </a:extLst>
          </p:cNvPr>
          <p:cNvSpPr txBox="1"/>
          <p:nvPr/>
        </p:nvSpPr>
        <p:spPr>
          <a:xfrm>
            <a:off x="5914572" y="3243944"/>
            <a:ext cx="2380343" cy="954107"/>
          </a:xfrm>
          <a:prstGeom prst="rect">
            <a:avLst/>
          </a:prstGeom>
          <a:noFill/>
        </p:spPr>
        <p:txBody>
          <a:bodyPr wrap="square" rtlCol="0">
            <a:spAutoFit/>
          </a:bodyPr>
          <a:lstStyle/>
          <a:p>
            <a:r>
              <a:rPr lang="en-US" dirty="0">
                <a:solidFill>
                  <a:schemeClr val="bg1"/>
                </a:solidFill>
                <a:latin typeface="+mj-lt"/>
              </a:rPr>
              <a:t>This Section Describes What are the Problem Statement and its Justification</a:t>
            </a:r>
            <a:endParaRPr lang="en-IN" dirty="0">
              <a:solidFill>
                <a:schemeClr val="bg1"/>
              </a:solidFill>
              <a:latin typeface="+mj-lt"/>
            </a:endParaRPr>
          </a:p>
        </p:txBody>
      </p:sp>
      <p:pic>
        <p:nvPicPr>
          <p:cNvPr id="8" name="Picture 7">
            <a:extLst>
              <a:ext uri="{FF2B5EF4-FFF2-40B4-BE49-F238E27FC236}">
                <a16:creationId xmlns:a16="http://schemas.microsoft.com/office/drawing/2014/main" id="{A2759C72-DA33-4558-AEB2-3E6991EFDE49}"/>
              </a:ext>
            </a:extLst>
          </p:cNvPr>
          <p:cNvPicPr>
            <a:picLocks noChangeAspect="1"/>
          </p:cNvPicPr>
          <p:nvPr/>
        </p:nvPicPr>
        <p:blipFill>
          <a:blip r:embed="rId2"/>
          <a:stretch>
            <a:fillRect/>
          </a:stretch>
        </p:blipFill>
        <p:spPr>
          <a:xfrm>
            <a:off x="648300" y="360016"/>
            <a:ext cx="695004" cy="1085182"/>
          </a:xfrm>
          <a:prstGeom prst="rect">
            <a:avLst/>
          </a:prstGeom>
        </p:spPr>
      </p:pic>
    </p:spTree>
    <p:extLst>
      <p:ext uri="{BB962C8B-B14F-4D97-AF65-F5344CB8AC3E}">
        <p14:creationId xmlns:p14="http://schemas.microsoft.com/office/powerpoint/2010/main" val="40784960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0000"/>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3DFC445-0648-403B-8342-8D1FC54C212A}"/>
              </a:ext>
            </a:extLst>
          </p:cNvPr>
          <p:cNvSpPr>
            <a:spLocks noGrp="1"/>
          </p:cNvSpPr>
          <p:nvPr>
            <p:ph type="title"/>
          </p:nvPr>
        </p:nvSpPr>
        <p:spPr>
          <a:xfrm>
            <a:off x="656922" y="400014"/>
            <a:ext cx="5324100" cy="485700"/>
          </a:xfrm>
        </p:spPr>
        <p:txBody>
          <a:bodyPr/>
          <a:lstStyle/>
          <a:p>
            <a:r>
              <a:rPr lang="en-US" sz="3600" dirty="0">
                <a:solidFill>
                  <a:schemeClr val="bg2"/>
                </a:solidFill>
              </a:rPr>
              <a:t>Problem Statement </a:t>
            </a:r>
            <a:endParaRPr lang="en-IN" sz="3600" dirty="0">
              <a:solidFill>
                <a:schemeClr val="bg2"/>
              </a:solidFill>
            </a:endParaRPr>
          </a:p>
        </p:txBody>
      </p:sp>
      <p:sp>
        <p:nvSpPr>
          <p:cNvPr id="5" name="Text Placeholder 4">
            <a:extLst>
              <a:ext uri="{FF2B5EF4-FFF2-40B4-BE49-F238E27FC236}">
                <a16:creationId xmlns:a16="http://schemas.microsoft.com/office/drawing/2014/main" id="{A3A09F66-9723-4DD3-95F6-4741D4A087EE}"/>
              </a:ext>
            </a:extLst>
          </p:cNvPr>
          <p:cNvSpPr>
            <a:spLocks noGrp="1"/>
          </p:cNvSpPr>
          <p:nvPr>
            <p:ph type="body" idx="1"/>
          </p:nvPr>
        </p:nvSpPr>
        <p:spPr>
          <a:xfrm>
            <a:off x="137886" y="950686"/>
            <a:ext cx="7286171" cy="3055256"/>
          </a:xfrm>
        </p:spPr>
        <p:txBody>
          <a:bodyPr/>
          <a:lstStyle/>
          <a:p>
            <a:pPr lvl="0">
              <a:lnSpc>
                <a:spcPct val="115000"/>
              </a:lnSpc>
              <a:spcBef>
                <a:spcPts val="0"/>
              </a:spcBef>
              <a:buSzPts val="1800"/>
              <a:buFont typeface="Wingdings" panose="05000000000000000000" pitchFamily="2" charset="2"/>
              <a:buChar char="Ø"/>
            </a:pPr>
            <a:r>
              <a:rPr lang="en-US" dirty="0"/>
              <a:t>One of the Major Platform today to express your emotions expression , feelings , views about something or about any product is Social Media .</a:t>
            </a:r>
          </a:p>
          <a:p>
            <a:pPr lvl="0">
              <a:lnSpc>
                <a:spcPct val="115000"/>
              </a:lnSpc>
              <a:spcBef>
                <a:spcPts val="0"/>
              </a:spcBef>
              <a:buSzPts val="1800"/>
              <a:buFont typeface="Wingdings" panose="05000000000000000000" pitchFamily="2" charset="2"/>
              <a:buChar char="Ø"/>
            </a:pPr>
            <a:r>
              <a:rPr lang="en-US" dirty="0"/>
              <a:t>People can put forward their opinion on social media , since active social media user base around world is more than that of billions , it can be used to judge what people think about an issue or product . </a:t>
            </a:r>
          </a:p>
          <a:p>
            <a:pPr lvl="0">
              <a:lnSpc>
                <a:spcPct val="115000"/>
              </a:lnSpc>
              <a:spcBef>
                <a:spcPts val="0"/>
              </a:spcBef>
              <a:buSzPts val="1800"/>
              <a:buFont typeface="Wingdings" panose="05000000000000000000" pitchFamily="2" charset="2"/>
              <a:buChar char="Ø"/>
            </a:pPr>
            <a:r>
              <a:rPr lang="en-US" dirty="0"/>
              <a:t>People put forth what they feel , therefore their individual post can be judged as a reflection of their personality</a:t>
            </a:r>
          </a:p>
          <a:p>
            <a:pPr lvl="0">
              <a:lnSpc>
                <a:spcPct val="115000"/>
              </a:lnSpc>
              <a:spcBef>
                <a:spcPts val="0"/>
              </a:spcBef>
              <a:buSzPts val="1800"/>
              <a:buFont typeface="Wingdings" panose="05000000000000000000" pitchFamily="2" charset="2"/>
              <a:buChar char="Ø"/>
            </a:pPr>
            <a:r>
              <a:rPr lang="en-US" dirty="0"/>
              <a:t>Therefor the problem statement is to predict personality of a person using his social media posts .</a:t>
            </a:r>
          </a:p>
          <a:p>
            <a:endParaRPr lang="en-IN" dirty="0"/>
          </a:p>
        </p:txBody>
      </p:sp>
      <p:sp>
        <p:nvSpPr>
          <p:cNvPr id="3" name="Slide Number Placeholder 2">
            <a:extLst>
              <a:ext uri="{FF2B5EF4-FFF2-40B4-BE49-F238E27FC236}">
                <a16:creationId xmlns:a16="http://schemas.microsoft.com/office/drawing/2014/main" id="{9DDC9AFC-2A4B-434C-A08C-60C3BC47D976}"/>
              </a:ext>
            </a:extLst>
          </p:cNvPr>
          <p:cNvSpPr>
            <a:spLocks noGrp="1"/>
          </p:cNvSpPr>
          <p:nvPr>
            <p:ph type="sldNum" idx="12"/>
          </p:nvPr>
        </p:nvSpPr>
        <p:spPr/>
        <p:txBody>
          <a:bodyPr/>
          <a:lstStyle/>
          <a:p>
            <a:fld id="{00000000-1234-1234-1234-123412341234}" type="slidenum">
              <a:rPr lang="en" smtClean="0"/>
              <a:pPr/>
              <a:t>8</a:t>
            </a:fld>
            <a:endParaRPr lang="en" dirty="0"/>
          </a:p>
        </p:txBody>
      </p:sp>
    </p:spTree>
    <p:extLst>
      <p:ext uri="{BB962C8B-B14F-4D97-AF65-F5344CB8AC3E}">
        <p14:creationId xmlns:p14="http://schemas.microsoft.com/office/powerpoint/2010/main" val="36581694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0000"/>
        </a:solidFill>
        <a:effectLst/>
      </p:bgPr>
    </p:bg>
    <p:spTree>
      <p:nvGrpSpPr>
        <p:cNvPr id="1" name="Shape 123"/>
        <p:cNvGrpSpPr/>
        <p:nvPr/>
      </p:nvGrpSpPr>
      <p:grpSpPr>
        <a:xfrm>
          <a:off x="0" y="0"/>
          <a:ext cx="0" cy="0"/>
          <a:chOff x="0" y="0"/>
          <a:chExt cx="0" cy="0"/>
        </a:xfrm>
      </p:grpSpPr>
      <p:sp>
        <p:nvSpPr>
          <p:cNvPr id="124" name="Google Shape;124;p19"/>
          <p:cNvSpPr txBox="1">
            <a:spLocks noGrp="1"/>
          </p:cNvSpPr>
          <p:nvPr>
            <p:ph type="title"/>
          </p:nvPr>
        </p:nvSpPr>
        <p:spPr>
          <a:xfrm>
            <a:off x="584350" y="429043"/>
            <a:ext cx="5324100" cy="48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 </a:t>
            </a:r>
            <a:r>
              <a:rPr lang="en-US" sz="3600" dirty="0"/>
              <a:t>Justification</a:t>
            </a:r>
            <a:endParaRPr dirty="0"/>
          </a:p>
        </p:txBody>
      </p:sp>
      <p:sp>
        <p:nvSpPr>
          <p:cNvPr id="125" name="Google Shape;125;p19"/>
          <p:cNvSpPr txBox="1">
            <a:spLocks noGrp="1"/>
          </p:cNvSpPr>
          <p:nvPr>
            <p:ph type="body" idx="1"/>
          </p:nvPr>
        </p:nvSpPr>
        <p:spPr>
          <a:xfrm>
            <a:off x="406401" y="1037771"/>
            <a:ext cx="7765142" cy="4013200"/>
          </a:xfrm>
          <a:prstGeom prst="rect">
            <a:avLst/>
          </a:prstGeom>
        </p:spPr>
        <p:txBody>
          <a:bodyPr spcFirstLastPara="1" wrap="square" lIns="91425" tIns="91425" rIns="91425" bIns="91425" anchor="t" anchorCtr="0">
            <a:noAutofit/>
          </a:bodyPr>
          <a:lstStyle/>
          <a:p>
            <a:pPr marL="285750" lvl="0" indent="-285750">
              <a:lnSpc>
                <a:spcPct val="115000"/>
              </a:lnSpc>
              <a:spcBef>
                <a:spcPts val="0"/>
              </a:spcBef>
              <a:buSzPts val="1800"/>
              <a:buFont typeface="Wingdings" panose="05000000000000000000" pitchFamily="2" charset="2"/>
              <a:buChar char="Ø"/>
            </a:pPr>
            <a:r>
              <a:rPr lang="en-US" dirty="0"/>
              <a:t>Traditionally all the personality detection was done by questionnaire.</a:t>
            </a:r>
          </a:p>
          <a:p>
            <a:pPr marL="285750" lvl="0" indent="-285750">
              <a:lnSpc>
                <a:spcPct val="115000"/>
              </a:lnSpc>
              <a:spcBef>
                <a:spcPts val="1600"/>
              </a:spcBef>
              <a:buSzPts val="1800"/>
              <a:buFont typeface="Wingdings" panose="05000000000000000000" pitchFamily="2" charset="2"/>
              <a:buChar char="Ø"/>
            </a:pPr>
            <a:r>
              <a:rPr lang="en-US" dirty="0"/>
              <a:t>When Researchers opted for social media analysis , first they went for traditional baseline methods</a:t>
            </a:r>
          </a:p>
          <a:p>
            <a:pPr marL="285750" lvl="0" indent="-285750">
              <a:lnSpc>
                <a:spcPct val="115000"/>
              </a:lnSpc>
              <a:spcBef>
                <a:spcPts val="1600"/>
              </a:spcBef>
              <a:buSzPts val="1800"/>
              <a:buFont typeface="Wingdings" panose="05000000000000000000" pitchFamily="2" charset="2"/>
              <a:buChar char="Ø"/>
            </a:pPr>
            <a:r>
              <a:rPr lang="en-US" dirty="0"/>
              <a:t>Accuracy was limited in this approach</a:t>
            </a:r>
          </a:p>
          <a:p>
            <a:pPr marL="285750" lvl="0" indent="-285750">
              <a:lnSpc>
                <a:spcPct val="115000"/>
              </a:lnSpc>
              <a:spcBef>
                <a:spcPts val="1600"/>
              </a:spcBef>
              <a:buSzPts val="1800"/>
              <a:buFont typeface="Wingdings" panose="05000000000000000000" pitchFamily="2" charset="2"/>
              <a:buChar char="Ø"/>
            </a:pPr>
            <a:r>
              <a:rPr lang="en-US" dirty="0"/>
              <a:t>So we used Deep Learning Based Methods to learn from the data</a:t>
            </a:r>
          </a:p>
          <a:p>
            <a:pPr marL="285750" lvl="0" indent="-285750">
              <a:lnSpc>
                <a:spcPct val="115000"/>
              </a:lnSpc>
              <a:spcBef>
                <a:spcPts val="1600"/>
              </a:spcBef>
              <a:spcAft>
                <a:spcPts val="1600"/>
              </a:spcAft>
              <a:buSzPts val="1800"/>
              <a:buFont typeface="Wingdings" panose="05000000000000000000" pitchFamily="2" charset="2"/>
              <a:buChar char="Ø"/>
            </a:pPr>
            <a:r>
              <a:rPr lang="en-US" dirty="0"/>
              <a:t>Through Deep Learning methods we could now extract more out of a sentence which wasn’t possible earlier.</a:t>
            </a:r>
          </a:p>
          <a:p>
            <a:pPr marL="101600" lvl="0" indent="0" algn="l" rtl="0">
              <a:spcBef>
                <a:spcPts val="600"/>
              </a:spcBef>
              <a:spcAft>
                <a:spcPts val="0"/>
              </a:spcAft>
              <a:buSzPts val="2000"/>
              <a:buNone/>
            </a:pPr>
            <a:endParaRPr dirty="0"/>
          </a:p>
        </p:txBody>
      </p:sp>
      <p:sp>
        <p:nvSpPr>
          <p:cNvPr id="133" name="Google Shape;133;p19"/>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9</a:t>
            </a:fld>
            <a:endParaRPr/>
          </a:p>
        </p:txBody>
      </p:sp>
    </p:spTree>
  </p:cSld>
  <p:clrMapOvr>
    <a:masterClrMapping/>
  </p:clrMapOvr>
</p:sld>
</file>

<file path=ppt/theme/theme1.xml><?xml version="1.0" encoding="utf-8"?>
<a:theme xmlns:a="http://schemas.openxmlformats.org/drawingml/2006/main" name="Modern 1">
  <a:themeElements>
    <a:clrScheme name="Custom 347">
      <a:dk1>
        <a:srgbClr val="666666"/>
      </a:dk1>
      <a:lt1>
        <a:srgbClr val="FFFFFF"/>
      </a:lt1>
      <a:dk2>
        <a:srgbClr val="999999"/>
      </a:dk2>
      <a:lt2>
        <a:srgbClr val="DCE2E7"/>
      </a:lt2>
      <a:accent1>
        <a:srgbClr val="8BC34A"/>
      </a:accent1>
      <a:accent2>
        <a:srgbClr val="00BCD4"/>
      </a:accent2>
      <a:accent3>
        <a:srgbClr val="9C27B0"/>
      </a:accent3>
      <a:accent4>
        <a:srgbClr val="E91E63"/>
      </a:accent4>
      <a:accent5>
        <a:srgbClr val="FF9800"/>
      </a:accent5>
      <a:accent6>
        <a:srgbClr val="FFEB3B"/>
      </a:accent6>
      <a:hlink>
        <a:srgbClr val="2196F3"/>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Modern 1" id="{97A9ECA4-1AC7-4D8C-A32E-E9DA5B9556B0}" vid="{BAD26CB2-852C-456D-8183-4A8D663366EB}"/>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Modern 1</Template>
  <TotalTime>169</TotalTime>
  <Words>1338</Words>
  <Application>Microsoft Office PowerPoint</Application>
  <PresentationFormat>On-screen Show (16:9)</PresentationFormat>
  <Paragraphs>182</Paragraphs>
  <Slides>41</Slides>
  <Notes>10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41</vt:i4>
      </vt:variant>
    </vt:vector>
  </HeadingPairs>
  <TitlesOfParts>
    <vt:vector size="48" baseType="lpstr">
      <vt:lpstr>Montserrat</vt:lpstr>
      <vt:lpstr>Calibri</vt:lpstr>
      <vt:lpstr>Product Sans</vt:lpstr>
      <vt:lpstr>Arial</vt:lpstr>
      <vt:lpstr>Wingdings</vt:lpstr>
      <vt:lpstr>Karla</vt:lpstr>
      <vt:lpstr>Modern 1</vt:lpstr>
      <vt:lpstr>MAEER’s Maharashtra Institute of Technology, Pune</vt:lpstr>
      <vt:lpstr>PowerPoint Presentation</vt:lpstr>
      <vt:lpstr> Motivation</vt:lpstr>
      <vt:lpstr>1. Literature Survey</vt:lpstr>
      <vt:lpstr>PowerPoint Presentation</vt:lpstr>
      <vt:lpstr>PowerPoint Presentation</vt:lpstr>
      <vt:lpstr>2.  Problem Statement </vt:lpstr>
      <vt:lpstr>Problem Statement </vt:lpstr>
      <vt:lpstr> Justification</vt:lpstr>
      <vt:lpstr>  3. Project Concepts and Modules</vt:lpstr>
      <vt:lpstr>Dataset Description</vt:lpstr>
      <vt:lpstr>Big Five Dataset</vt:lpstr>
      <vt:lpstr>MBTI Module</vt:lpstr>
      <vt:lpstr>Big Five Model</vt:lpstr>
      <vt:lpstr>System Architecture</vt:lpstr>
      <vt:lpstr>Preprocessing</vt:lpstr>
      <vt:lpstr>PowerPoint Presentation</vt:lpstr>
      <vt:lpstr>Embedding Matrix</vt:lpstr>
      <vt:lpstr>PowerPoint Presentation</vt:lpstr>
      <vt:lpstr>Modelling</vt:lpstr>
      <vt:lpstr>PowerPoint Presentation</vt:lpstr>
      <vt:lpstr>Trait Distribution</vt:lpstr>
      <vt:lpstr>MBTI Architecture</vt:lpstr>
      <vt:lpstr>Big Five Architecture</vt:lpstr>
      <vt:lpstr>MBTI Training Results</vt:lpstr>
      <vt:lpstr>MBTI Training Results</vt:lpstr>
      <vt:lpstr>Big Five Training Results</vt:lpstr>
      <vt:lpstr>Big Five Training Results</vt:lpstr>
      <vt:lpstr>Big Five Training Results</vt:lpstr>
      <vt:lpstr> Test Cases</vt:lpstr>
      <vt:lpstr>Donald Trump Prediction  Leonardo Caprio Prediction</vt:lpstr>
      <vt:lpstr>Android APP</vt:lpstr>
      <vt:lpstr>App Screenshots</vt:lpstr>
      <vt:lpstr>  4. UML Diagrams</vt:lpstr>
      <vt:lpstr>Sequence Diagram</vt:lpstr>
      <vt:lpstr>Activity Diagram</vt:lpstr>
      <vt:lpstr>Use Case Diagram</vt:lpstr>
      <vt:lpstr>Applications</vt:lpstr>
      <vt:lpstr>Conclusion</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MAEER’s Maharashtra Institute of Technology, Pune</dc:title>
  <dc:creator>Ajinkya Pingale</dc:creator>
  <cp:lastModifiedBy>Ajinkya Pingale</cp:lastModifiedBy>
  <cp:revision>23</cp:revision>
  <dcterms:modified xsi:type="dcterms:W3CDTF">2020-05-15T12:36:51Z</dcterms:modified>
</cp:coreProperties>
</file>